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58ED5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099" autoAdjust="0"/>
  </p:normalViewPr>
  <p:slideViewPr>
    <p:cSldViewPr>
      <p:cViewPr varScale="1">
        <p:scale>
          <a:sx n="77" d="100"/>
          <a:sy n="77" d="100"/>
        </p:scale>
        <p:origin x="3150" y="-1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06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51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23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91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32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82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49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22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36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98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51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C91C1-17C0-4DFA-9497-70FB6360FAAB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27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442" y="20443"/>
            <a:ext cx="6964092" cy="10244223"/>
            <a:chOff x="-6700" y="1"/>
            <a:chExt cx="6964092" cy="10244223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-6700" y="1"/>
              <a:ext cx="6964092" cy="1165464"/>
              <a:chOff x="-6700" y="1"/>
              <a:chExt cx="6957295" cy="1165464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-6700" y="1"/>
                <a:ext cx="6858000" cy="93270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94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47" name="Picture 6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1"/>
                <a:ext cx="6950594" cy="11654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8" name="Picture 5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00" y="6472894"/>
              <a:ext cx="6857999" cy="3771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テキスト ボックス 17"/>
          <p:cNvSpPr txBox="1"/>
          <p:nvPr/>
        </p:nvSpPr>
        <p:spPr>
          <a:xfrm>
            <a:off x="-6700" y="20443"/>
            <a:ext cx="696409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1" lang="ja-JP" altLang="en-US" sz="2400" b="1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令和８年度</a:t>
            </a:r>
            <a:endParaRPr kumimoji="1" lang="en-US" altLang="ja-JP" sz="2400" b="1" dirty="0">
              <a:solidFill>
                <a:schemeClr val="accent5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800" b="1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福島県肝炎医療コーディネーター</a:t>
            </a:r>
            <a:endParaRPr lang="en-US" altLang="ja-JP" sz="2800" b="1" dirty="0">
              <a:solidFill>
                <a:schemeClr val="accent5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800" b="1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スキルアップ研修会</a:t>
            </a:r>
            <a:endParaRPr kumimoji="1" lang="ja-JP" altLang="en-US" sz="2800" b="1" dirty="0">
              <a:solidFill>
                <a:schemeClr val="accent5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284549" y="2687857"/>
            <a:ext cx="48965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令和８年９月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日（土）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13:30~16:00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</p:txBody>
      </p:sp>
      <p:sp>
        <p:nvSpPr>
          <p:cNvPr id="8" name="AutoShape 93"/>
          <p:cNvSpPr>
            <a:spLocks noChangeArrowheads="1"/>
          </p:cNvSpPr>
          <p:nvPr/>
        </p:nvSpPr>
        <p:spPr bwMode="auto">
          <a:xfrm>
            <a:off x="224357" y="2658445"/>
            <a:ext cx="936102" cy="33178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日　時</a:t>
            </a:r>
          </a:p>
        </p:txBody>
      </p:sp>
      <p:sp>
        <p:nvSpPr>
          <p:cNvPr id="9" name="AutoShape 93"/>
          <p:cNvSpPr>
            <a:spLocks noChangeArrowheads="1"/>
          </p:cNvSpPr>
          <p:nvPr/>
        </p:nvSpPr>
        <p:spPr bwMode="auto">
          <a:xfrm>
            <a:off x="217510" y="3181633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会　場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284549" y="3170549"/>
            <a:ext cx="388843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郡山市労働福祉会館　大ホール（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3F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角丸四角形 8">
            <a:extLst>
              <a:ext uri="{FF2B5EF4-FFF2-40B4-BE49-F238E27FC236}">
                <a16:creationId xmlns:a16="http://schemas.microsoft.com/office/drawing/2014/main" id="{C1D3C0DE-4C0F-13A1-A00A-12585A891199}"/>
              </a:ext>
            </a:extLst>
          </p:cNvPr>
          <p:cNvSpPr/>
          <p:nvPr/>
        </p:nvSpPr>
        <p:spPr>
          <a:xfrm>
            <a:off x="66200" y="1449170"/>
            <a:ext cx="6748068" cy="1155724"/>
          </a:xfrm>
          <a:prstGeom prst="roundRect">
            <a:avLst>
              <a:gd name="adj" fmla="val 24059"/>
            </a:avLst>
          </a:prstGeom>
          <a:noFill/>
          <a:ln w="190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lnSpc>
                <a:spcPts val="1500"/>
              </a:lnSpc>
              <a:buNone/>
            </a:pPr>
            <a:r>
              <a:rPr lang="ja-JP" sz="1200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endParaRPr lang="en-US" altLang="ja-JP" sz="1200" kern="1200" dirty="0">
              <a:solidFill>
                <a:srgbClr val="000000"/>
              </a:solidFill>
              <a:effectLst/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buNone/>
            </a:pPr>
            <a:endParaRPr lang="en-US" altLang="ja-JP" sz="1200" b="1" dirty="0">
              <a:solidFill>
                <a:srgbClr val="000000"/>
              </a:solidFill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endParaRPr lang="en-US" altLang="ja-JP" sz="1200" b="1" kern="1200" dirty="0">
              <a:solidFill>
                <a:srgbClr val="000000"/>
              </a:solidFill>
              <a:effectLst/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r>
              <a:rPr lang="ja-JP" altLang="en-US" sz="1100" b="1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100" b="1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2000"/>
              </a:lnSpc>
              <a:buNone/>
            </a:pPr>
            <a:r>
              <a:rPr lang="en-US" altLang="ja-JP" sz="1200" b="1" dirty="0">
                <a:solidFill>
                  <a:srgbClr val="000000"/>
                </a:solidFill>
                <a:latin typeface="+mj-lt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 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肝炎医療コーディネーターの認定期間は３年となっております。更新する場合は、認定期間内に１回以上スキルアップ研修を受講する必要があります。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皆様のご参加をお待ちしています。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r>
              <a:rPr lang="ja-JP" altLang="en-US" sz="1100" b="1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endParaRPr 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2000"/>
              </a:lnSpc>
              <a:buNone/>
            </a:pPr>
            <a:r>
              <a:rPr lang="en-US" sz="1200" b="1" kern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 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 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1500"/>
              </a:lnSpc>
              <a:buNone/>
            </a:pPr>
            <a:r>
              <a:rPr lang="en-US" sz="1200" kern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 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1500"/>
              </a:lnSpc>
              <a:buNone/>
            </a:pPr>
            <a:r>
              <a:rPr lang="en-US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 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" name="AutoShape 93">
            <a:extLst>
              <a:ext uri="{FF2B5EF4-FFF2-40B4-BE49-F238E27FC236}">
                <a16:creationId xmlns:a16="http://schemas.microsoft.com/office/drawing/2014/main" id="{E3607F4F-B13D-DCD8-583A-156C8BF9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341" y="3634167"/>
            <a:ext cx="936103" cy="3906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開催方法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1F378A-6646-2C9D-AF08-DF40F4A34B32}"/>
              </a:ext>
            </a:extLst>
          </p:cNvPr>
          <p:cNvSpPr txBox="1"/>
          <p:nvPr/>
        </p:nvSpPr>
        <p:spPr>
          <a:xfrm>
            <a:off x="1284549" y="3670195"/>
            <a:ext cx="467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現地参加と</a:t>
            </a:r>
            <a:r>
              <a:rPr kumimoji="1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配信のハイブリット開催</a:t>
            </a:r>
          </a:p>
        </p:txBody>
      </p:sp>
      <p:sp>
        <p:nvSpPr>
          <p:cNvPr id="12" name="AutoShape 93">
            <a:extLst>
              <a:ext uri="{FF2B5EF4-FFF2-40B4-BE49-F238E27FC236}">
                <a16:creationId xmlns:a16="http://schemas.microsoft.com/office/drawing/2014/main" id="{F469486C-5ECA-9178-D7E2-B9862B2E9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24" y="4201258"/>
            <a:ext cx="936103" cy="33178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対象者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39C8BBF-043D-1EC3-AB7F-9CDE7919F7AF}"/>
              </a:ext>
            </a:extLst>
          </p:cNvPr>
          <p:cNvSpPr txBox="1"/>
          <p:nvPr/>
        </p:nvSpPr>
        <p:spPr>
          <a:xfrm>
            <a:off x="-99391" y="4485245"/>
            <a:ext cx="6748067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AutoShape 93">
            <a:extLst>
              <a:ext uri="{FF2B5EF4-FFF2-40B4-BE49-F238E27FC236}">
                <a16:creationId xmlns:a16="http://schemas.microsoft.com/office/drawing/2014/main" id="{46DD49DC-F526-A5DB-51AD-F4E400558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92" y="7324672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申込方法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4AE78AC-19BD-F62D-1E88-B1419A624EAE}"/>
              </a:ext>
            </a:extLst>
          </p:cNvPr>
          <p:cNvSpPr txBox="1"/>
          <p:nvPr/>
        </p:nvSpPr>
        <p:spPr>
          <a:xfrm>
            <a:off x="328244" y="7648153"/>
            <a:ext cx="64680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下記の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URL</a:t>
            </a:r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コードからお申し込みください。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1500" dirty="0"/>
              <a:t>https://apply.e-tumo.jp/pref-fukushima-u/offer/offerList_detail?tempSeq=499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AutoShape 93">
            <a:extLst>
              <a:ext uri="{FF2B5EF4-FFF2-40B4-BE49-F238E27FC236}">
                <a16:creationId xmlns:a16="http://schemas.microsoft.com/office/drawing/2014/main" id="{B5F61709-5648-34C8-EF4E-13998E042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910" y="9022795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申込期限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CAF8B91-BDBC-850D-9298-B30A6C5ED625}"/>
              </a:ext>
            </a:extLst>
          </p:cNvPr>
          <p:cNvSpPr txBox="1"/>
          <p:nvPr/>
        </p:nvSpPr>
        <p:spPr>
          <a:xfrm>
            <a:off x="1284549" y="9091223"/>
            <a:ext cx="2887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令和８年９月４日（金）</a:t>
            </a:r>
          </a:p>
        </p:txBody>
      </p:sp>
      <p:sp>
        <p:nvSpPr>
          <p:cNvPr id="23" name="AutoShape 93">
            <a:extLst>
              <a:ext uri="{FF2B5EF4-FFF2-40B4-BE49-F238E27FC236}">
                <a16:creationId xmlns:a16="http://schemas.microsoft.com/office/drawing/2014/main" id="{388107B2-FDA0-6BD5-2819-B90D22AA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909" y="9579741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問合せ先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C91256C-A770-8A8E-4745-CE0FA034EC8E}"/>
              </a:ext>
            </a:extLst>
          </p:cNvPr>
          <p:cNvSpPr txBox="1"/>
          <p:nvPr/>
        </p:nvSpPr>
        <p:spPr>
          <a:xfrm>
            <a:off x="1284549" y="9579741"/>
            <a:ext cx="4725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福島県感染症対策課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TEL024-521-7238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E0EDFD8C-9543-2431-44DD-C3EC09A61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778746"/>
              </p:ext>
            </p:extLst>
          </p:nvPr>
        </p:nvGraphicFramePr>
        <p:xfrm>
          <a:off x="116632" y="4583804"/>
          <a:ext cx="6679700" cy="2237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1749167388"/>
                    </a:ext>
                  </a:extLst>
                </a:gridCol>
                <a:gridCol w="2045768">
                  <a:extLst>
                    <a:ext uri="{9D8B030D-6E8A-4147-A177-3AD203B41FA5}">
                      <a16:colId xmlns:a16="http://schemas.microsoft.com/office/drawing/2014/main" val="2735822823"/>
                    </a:ext>
                  </a:extLst>
                </a:gridCol>
                <a:gridCol w="2473692">
                  <a:extLst>
                    <a:ext uri="{9D8B030D-6E8A-4147-A177-3AD203B41FA5}">
                      <a16:colId xmlns:a16="http://schemas.microsoft.com/office/drawing/2014/main" val="3561624968"/>
                    </a:ext>
                  </a:extLst>
                </a:gridCol>
              </a:tblGrid>
              <a:tr h="399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受講対象者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現在の認定期間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更新要件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6571684"/>
                  </a:ext>
                </a:extLst>
              </a:tr>
              <a:tr h="918896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令和６年度までに認定を受けた方で、７年度にスキルアップ研修を受講していない方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令和１０年３月３１日まで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８年度～９年度に開催するスキルアップ研修会を１回以上受講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（受講後の更新認定期間：　　　　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R10.4.1~R13.3.31)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5642444"/>
                  </a:ext>
                </a:extLst>
              </a:tr>
              <a:tr h="918896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令和７年度に認定を受けた方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令和１１年３月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１日まで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８年度～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年度に開催するスキルアップ研修会を１回以上受講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受講後の更新認定期間：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R11.4.1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R14.3.31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0696998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714ADA8-063A-3929-166B-8E2CB8B06DDC}"/>
              </a:ext>
            </a:extLst>
          </p:cNvPr>
          <p:cNvSpPr txBox="1"/>
          <p:nvPr/>
        </p:nvSpPr>
        <p:spPr>
          <a:xfrm>
            <a:off x="514290" y="6472894"/>
            <a:ext cx="593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ADFD3D2-FF93-4873-BE53-84A46E136208}"/>
              </a:ext>
            </a:extLst>
          </p:cNvPr>
          <p:cNvSpPr txBox="1"/>
          <p:nvPr/>
        </p:nvSpPr>
        <p:spPr>
          <a:xfrm>
            <a:off x="66200" y="6918918"/>
            <a:ext cx="6904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７年度にスキルアップ研修を受講し、更新認定を受けている方も受講は可能です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　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F15A24F0-DCE6-22C5-8A0C-E6F7F154C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856" y="8163469"/>
            <a:ext cx="847842" cy="84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02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23878-5ABF-851F-76BD-C9B5268EC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5A4D6A1-BB6F-F622-4C33-1F55B4CF121E}"/>
              </a:ext>
            </a:extLst>
          </p:cNvPr>
          <p:cNvGrpSpPr/>
          <p:nvPr/>
        </p:nvGrpSpPr>
        <p:grpSpPr>
          <a:xfrm>
            <a:off x="2965" y="0"/>
            <a:ext cx="6964092" cy="10244223"/>
            <a:chOff x="-6700" y="1"/>
            <a:chExt cx="6964092" cy="1024422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282B388F-3BE0-D8E9-4E97-9F63A21CE6BF}"/>
                </a:ext>
              </a:extLst>
            </p:cNvPr>
            <p:cNvGrpSpPr/>
            <p:nvPr/>
          </p:nvGrpSpPr>
          <p:grpSpPr>
            <a:xfrm>
              <a:off x="-6700" y="1"/>
              <a:ext cx="6964092" cy="1165464"/>
              <a:chOff x="-6700" y="1"/>
              <a:chExt cx="6957295" cy="1165464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5B15EB1-8C3F-536C-93C4-E81D27C6109A}"/>
                  </a:ext>
                </a:extLst>
              </p:cNvPr>
              <p:cNvSpPr/>
              <p:nvPr/>
            </p:nvSpPr>
            <p:spPr>
              <a:xfrm>
                <a:off x="-6700" y="1"/>
                <a:ext cx="6858000" cy="93270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94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47" name="Picture 6">
                <a:extLst>
                  <a:ext uri="{FF2B5EF4-FFF2-40B4-BE49-F238E27FC236}">
                    <a16:creationId xmlns:a16="http://schemas.microsoft.com/office/drawing/2014/main" id="{7AD5944B-56F1-4871-00F3-03B9A2E2B7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1"/>
                <a:ext cx="6950594" cy="11654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8" name="Picture 5">
              <a:extLst>
                <a:ext uri="{FF2B5EF4-FFF2-40B4-BE49-F238E27FC236}">
                  <a16:creationId xmlns:a16="http://schemas.microsoft.com/office/drawing/2014/main" id="{14D4CC4F-F9E5-9549-8DAA-968D28F0F7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00" y="6472894"/>
              <a:ext cx="6857999" cy="3771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D3186255-150A-B9B8-B9F6-61D81056C8CF}"/>
              </a:ext>
            </a:extLst>
          </p:cNvPr>
          <p:cNvSpPr/>
          <p:nvPr/>
        </p:nvSpPr>
        <p:spPr>
          <a:xfrm>
            <a:off x="1703057" y="2589548"/>
            <a:ext cx="105165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2E66BF0-1DD2-76F3-04D1-336D6BF3DE3A}"/>
              </a:ext>
            </a:extLst>
          </p:cNvPr>
          <p:cNvSpPr txBox="1"/>
          <p:nvPr/>
        </p:nvSpPr>
        <p:spPr>
          <a:xfrm>
            <a:off x="542563" y="2580610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13:30</a:t>
            </a:r>
          </a:p>
          <a:p>
            <a:pPr algn="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開会あいさつ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3DA701E-2BBB-4386-EA76-AEFA78132236}"/>
              </a:ext>
            </a:extLst>
          </p:cNvPr>
          <p:cNvSpPr txBox="1"/>
          <p:nvPr/>
        </p:nvSpPr>
        <p:spPr>
          <a:xfrm>
            <a:off x="1854954" y="3259884"/>
            <a:ext cx="501079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「肝炎診療と肝炎医療コーディネーターの役割」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新百合ヶ丘総合病院　消化器内科部長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福島県立医科大学低侵襲腫瘍制御学講座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特任教授　今城　健人　先生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27875149-B7FD-A607-B0C4-4820270A4441}"/>
              </a:ext>
            </a:extLst>
          </p:cNvPr>
          <p:cNvSpPr/>
          <p:nvPr/>
        </p:nvSpPr>
        <p:spPr>
          <a:xfrm>
            <a:off x="1703058" y="3319210"/>
            <a:ext cx="101310" cy="867748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1C70D71-406B-3070-4AAC-71600DE04B6A}"/>
              </a:ext>
            </a:extLst>
          </p:cNvPr>
          <p:cNvSpPr txBox="1"/>
          <p:nvPr/>
        </p:nvSpPr>
        <p:spPr>
          <a:xfrm>
            <a:off x="734375" y="331921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13:35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特別講演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C2E12CB5-410E-6380-1230-AED09D8AB1D5}"/>
              </a:ext>
            </a:extLst>
          </p:cNvPr>
          <p:cNvSpPr/>
          <p:nvPr/>
        </p:nvSpPr>
        <p:spPr>
          <a:xfrm>
            <a:off x="1688673" y="4252470"/>
            <a:ext cx="96150" cy="758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4674A9D-D0E2-E15A-60A0-D820CFD5D989}"/>
              </a:ext>
            </a:extLst>
          </p:cNvPr>
          <p:cNvSpPr txBox="1"/>
          <p:nvPr/>
        </p:nvSpPr>
        <p:spPr>
          <a:xfrm>
            <a:off x="691277" y="4406654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14:35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行政説明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28ABEB11-A878-34C9-E05E-AC9C7CA23261}"/>
              </a:ext>
            </a:extLst>
          </p:cNvPr>
          <p:cNvSpPr/>
          <p:nvPr/>
        </p:nvSpPr>
        <p:spPr>
          <a:xfrm>
            <a:off x="1683514" y="5217644"/>
            <a:ext cx="101310" cy="269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9EFC724E-F22E-ED8B-2ED3-D7B4ED8018FA}"/>
              </a:ext>
            </a:extLst>
          </p:cNvPr>
          <p:cNvSpPr/>
          <p:nvPr/>
        </p:nvSpPr>
        <p:spPr>
          <a:xfrm>
            <a:off x="1703058" y="5619078"/>
            <a:ext cx="101309" cy="26462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9DD172D-4481-6483-36BB-80B0BB770BCD}"/>
              </a:ext>
            </a:extLst>
          </p:cNvPr>
          <p:cNvSpPr txBox="1"/>
          <p:nvPr/>
        </p:nvSpPr>
        <p:spPr>
          <a:xfrm>
            <a:off x="176929" y="5676915"/>
            <a:ext cx="14825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15:00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パネルディスカッション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67B05518-D297-4767-FD72-2A08AACC3C3D}"/>
              </a:ext>
            </a:extLst>
          </p:cNvPr>
          <p:cNvSpPr txBox="1"/>
          <p:nvPr/>
        </p:nvSpPr>
        <p:spPr>
          <a:xfrm>
            <a:off x="1854953" y="4359837"/>
            <a:ext cx="431176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「医療費助成制度をはじめとした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福島県肝炎対策事業について」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福島県感染対策課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5C62335-5EC2-8105-6611-8A978D1C3D40}"/>
              </a:ext>
            </a:extLst>
          </p:cNvPr>
          <p:cNvSpPr txBox="1"/>
          <p:nvPr/>
        </p:nvSpPr>
        <p:spPr>
          <a:xfrm>
            <a:off x="1912062" y="2652845"/>
            <a:ext cx="3965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消化器内科学講座　准教授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阿部　和道　先生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AutoShape 93">
            <a:extLst>
              <a:ext uri="{FF2B5EF4-FFF2-40B4-BE49-F238E27FC236}">
                <a16:creationId xmlns:a16="http://schemas.microsoft.com/office/drawing/2014/main" id="{91BE41E7-8126-BF47-C779-1B9AEB927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47" y="1680593"/>
            <a:ext cx="1099981" cy="3906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プログラム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1B1C72-EA4E-1453-135D-C8CD04353F9A}"/>
              </a:ext>
            </a:extLst>
          </p:cNvPr>
          <p:cNvSpPr txBox="1"/>
          <p:nvPr/>
        </p:nvSpPr>
        <p:spPr>
          <a:xfrm>
            <a:off x="1793837" y="5192018"/>
            <a:ext cx="1051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（休憩）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EEF8A2-5F9E-2FEB-6898-5E557A0102B2}"/>
              </a:ext>
            </a:extLst>
          </p:cNvPr>
          <p:cNvSpPr/>
          <p:nvPr/>
        </p:nvSpPr>
        <p:spPr>
          <a:xfrm>
            <a:off x="1690667" y="8471874"/>
            <a:ext cx="103170" cy="4694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4BF01E6D-50EC-028E-85D1-20498074FA7F}"/>
              </a:ext>
            </a:extLst>
          </p:cNvPr>
          <p:cNvSpPr/>
          <p:nvPr/>
        </p:nvSpPr>
        <p:spPr>
          <a:xfrm>
            <a:off x="5229199" y="1294010"/>
            <a:ext cx="1512169" cy="1491887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23" name="図 22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7090B19-7682-EBE4-D41F-C9B995CB4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829" y="1513787"/>
            <a:ext cx="992193" cy="1075761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493604A-E266-97A8-41C7-D4E3FB3AF6E6}"/>
              </a:ext>
            </a:extLst>
          </p:cNvPr>
          <p:cNvSpPr txBox="1"/>
          <p:nvPr/>
        </p:nvSpPr>
        <p:spPr>
          <a:xfrm>
            <a:off x="903754" y="8418101"/>
            <a:ext cx="780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16:00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閉会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144D1F-DB41-12D5-E4FA-9767F72F4B7F}"/>
              </a:ext>
            </a:extLst>
          </p:cNvPr>
          <p:cNvSpPr txBox="1"/>
          <p:nvPr/>
        </p:nvSpPr>
        <p:spPr>
          <a:xfrm>
            <a:off x="1912061" y="5716916"/>
            <a:ext cx="4942973" cy="2995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テーマ「肝炎医療コーディネーターの活動と課題について」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400" dirty="0"/>
          </a:p>
          <a:p>
            <a:r>
              <a:rPr kumimoji="1" lang="ja-JP" altLang="en-US" sz="1400" dirty="0"/>
              <a:t>司会：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公立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大学法人福島県立医科大学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 消化器内科学講座　助教　藤田　将史　先生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パネリスト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just" fontAlgn="base" hangingPunct="0">
              <a:lnSpc>
                <a:spcPct val="150000"/>
              </a:lnSpc>
            </a:pPr>
            <a:r>
              <a:rPr lang="ja-JP" altLang="en-US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　・</a:t>
            </a:r>
            <a:r>
              <a:rPr lang="ja-JP" altLang="ja-JP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福島労災病院　消化器科部長　</a:t>
            </a:r>
            <a:r>
              <a:rPr lang="ja-JP" altLang="en-US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髙畑</a:t>
            </a:r>
            <a:r>
              <a:rPr lang="ja-JP" altLang="ja-JP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　陽介　先生　　　　　　　　　　　　　　　　　　　　　　　　　　　　</a:t>
            </a:r>
            <a:endParaRPr lang="ja-JP" altLang="ja-JP" sz="1400" kern="1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明朝" panose="02020609040205080304" pitchFamily="17" charset="-128"/>
            </a:endParaRPr>
          </a:p>
          <a:p>
            <a:pPr lvl="0" algn="just" fontAlgn="base" hangingPunct="0">
              <a:lnSpc>
                <a:spcPct val="150000"/>
              </a:lnSpc>
            </a:pPr>
            <a:r>
              <a:rPr lang="ja-JP" altLang="en-US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　・</a:t>
            </a:r>
            <a:r>
              <a:rPr lang="ja-JP" altLang="ja-JP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塙厚生病院　　看護師　　　　三瓶　千秋　先生　　　　　　　　　　　　　　　　　　　　　　　　　　　　</a:t>
            </a:r>
            <a:endParaRPr lang="ja-JP" altLang="ja-JP" sz="1400" kern="1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明朝" panose="02020609040205080304" pitchFamily="17" charset="-128"/>
            </a:endParaRPr>
          </a:p>
          <a:p>
            <a:pPr lvl="0" algn="just" fontAlgn="base" hangingPunct="0">
              <a:lnSpc>
                <a:spcPct val="150000"/>
              </a:lnSpc>
            </a:pPr>
            <a:r>
              <a:rPr lang="ja-JP" altLang="en-US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　・</a:t>
            </a:r>
            <a:r>
              <a:rPr lang="ja-JP" altLang="ja-JP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福島県立医科大学附属病院　検査技師　鈴木　律子　先生　　　　　　　　　　　　　　　　　　　　　　　　　　　</a:t>
            </a:r>
            <a:endParaRPr lang="ja-JP" altLang="ja-JP" sz="1400" kern="1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明朝" panose="02020609040205080304" pitchFamily="17" charset="-128"/>
            </a:endParaRPr>
          </a:p>
          <a:p>
            <a:pPr>
              <a:lnSpc>
                <a:spcPct val="150000"/>
              </a:lnSpc>
              <a:buNone/>
            </a:pPr>
            <a:r>
              <a:rPr lang="ja-JP" altLang="en-US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　・</a:t>
            </a:r>
            <a:r>
              <a:rPr lang="ja-JP" altLang="ja-JP" sz="1400" kern="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福島県県中保健所　副主任保健技師　羽根田　紘子　先生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6504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赤紫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417</Words>
  <Application>Microsoft Office PowerPoint</Application>
  <PresentationFormat>A4 210 x 297 mm</PresentationFormat>
  <Paragraphs>78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HG丸ｺﾞｼｯｸM-PRO</vt:lpstr>
      <vt:lpstr>Meiryo UI</vt:lpstr>
      <vt:lpstr>ＭＳ Ｐゴシック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Company>www.tempworks.org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TEMPWORKS テンプレート</dc:title>
  <dc:subject>www.tempworks.org　テンプレート</dc:subject>
  <dc:creator>www.tempworks.org</dc:creator>
  <cp:keywords>テンプレート</cp:keywords>
  <cp:lastModifiedBy>小野 喜代子</cp:lastModifiedBy>
  <cp:revision>35</cp:revision>
  <cp:lastPrinted>2026-07-21T00:10:05Z</cp:lastPrinted>
  <dcterms:created xsi:type="dcterms:W3CDTF">2015-02-02T08:53:02Z</dcterms:created>
  <dcterms:modified xsi:type="dcterms:W3CDTF">2026-07-21T00:11:39Z</dcterms:modified>
</cp:coreProperties>
</file>