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
  </p:notesMasterIdLst>
  <p:sldIdLst>
    <p:sldId id="260" r:id="rId2"/>
    <p:sldId id="259" r:id="rId3"/>
  </p:sldIdLst>
  <p:sldSz cx="6858000" cy="9144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F7A0DE6C-1AE1-48BE-AB25-F830DC9B2E1A}">
          <p14:sldIdLst>
            <p14:sldId id="260"/>
            <p14:sldId id="25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p:scale>
          <a:sx n="66" d="100"/>
          <a:sy n="66" d="100"/>
        </p:scale>
        <p:origin x="2126"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27571BCE-063F-49E3-A9D4-E720E8AC0985}" type="datetimeFigureOut">
              <a:rPr kumimoji="1" lang="ja-JP" altLang="en-US" smtClean="0"/>
              <a:t>2026/6/2</a:t>
            </a:fld>
            <a:endParaRPr kumimoji="1" lang="ja-JP" altLang="en-US"/>
          </a:p>
        </p:txBody>
      </p:sp>
      <p:sp>
        <p:nvSpPr>
          <p:cNvPr id="4" name="スライド イメージ プレースホルダー 3"/>
          <p:cNvSpPr>
            <a:spLocks noGrp="1" noRot="1" noChangeAspect="1"/>
          </p:cNvSpPr>
          <p:nvPr>
            <p:ph type="sldImg" idx="2"/>
          </p:nvPr>
        </p:nvSpPr>
        <p:spPr>
          <a:xfrm>
            <a:off x="2146300" y="1243013"/>
            <a:ext cx="251460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7C51FA22-2206-4A8C-90B4-4BAA2A33830F}" type="slidenum">
              <a:rPr kumimoji="1" lang="ja-JP" altLang="en-US" smtClean="0"/>
              <a:t>‹#›</a:t>
            </a:fld>
            <a:endParaRPr kumimoji="1" lang="ja-JP" altLang="en-US"/>
          </a:p>
        </p:txBody>
      </p:sp>
    </p:spTree>
    <p:extLst>
      <p:ext uri="{BB962C8B-B14F-4D97-AF65-F5344CB8AC3E}">
        <p14:creationId xmlns:p14="http://schemas.microsoft.com/office/powerpoint/2010/main" val="18646942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C51FA22-2206-4A8C-90B4-4BAA2A33830F}" type="slidenum">
              <a:rPr kumimoji="1" lang="ja-JP" altLang="en-US" smtClean="0"/>
              <a:t>1</a:t>
            </a:fld>
            <a:endParaRPr kumimoji="1" lang="ja-JP" altLang="en-US"/>
          </a:p>
        </p:txBody>
      </p:sp>
    </p:spTree>
    <p:extLst>
      <p:ext uri="{BB962C8B-B14F-4D97-AF65-F5344CB8AC3E}">
        <p14:creationId xmlns:p14="http://schemas.microsoft.com/office/powerpoint/2010/main" val="4067781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1723992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2951932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229361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1227564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35557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1220144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4002496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3312205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1838076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292529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E933284-68B9-45E6-8169-86691444C533}" type="datetimeFigureOut">
              <a:rPr kumimoji="1" lang="ja-JP" altLang="en-US" smtClean="0"/>
              <a:t>2026/6/2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168121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2E933284-68B9-45E6-8169-86691444C533}" type="datetimeFigureOut">
              <a:rPr kumimoji="1" lang="ja-JP" altLang="en-US" smtClean="0"/>
              <a:t>2026/6/2</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BA694469-39A6-4078-9C37-992968B9EB38}" type="slidenum">
              <a:rPr kumimoji="1" lang="ja-JP" altLang="en-US" smtClean="0"/>
              <a:t>‹#›</a:t>
            </a:fld>
            <a:endParaRPr kumimoji="1" lang="ja-JP" altLang="en-US"/>
          </a:p>
        </p:txBody>
      </p:sp>
    </p:spTree>
    <p:extLst>
      <p:ext uri="{BB962C8B-B14F-4D97-AF65-F5344CB8AC3E}">
        <p14:creationId xmlns:p14="http://schemas.microsoft.com/office/powerpoint/2010/main" val="395170720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5AC4B-952B-EB45-A879-59A37B46142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C73CCBE-AA02-2330-0FC2-398EB7C17D5B}"/>
              </a:ext>
            </a:extLst>
          </p:cNvPr>
          <p:cNvSpPr>
            <a:spLocks noGrp="1"/>
          </p:cNvSpPr>
          <p:nvPr>
            <p:ph type="title"/>
          </p:nvPr>
        </p:nvSpPr>
        <p:spPr>
          <a:xfrm>
            <a:off x="455994" y="82425"/>
            <a:ext cx="5915025" cy="421212"/>
          </a:xfrm>
        </p:spPr>
        <p:txBody>
          <a:bodyPr>
            <a:normAutofit/>
          </a:bodyPr>
          <a:lstStyle/>
          <a:p>
            <a:pPr algn="r"/>
            <a:r>
              <a:rPr kumimoji="1" lang="ja-JP" altLang="en-US" sz="1400" dirty="0">
                <a:solidFill>
                  <a:srgbClr val="FF0000"/>
                </a:solidFill>
                <a:latin typeface="メイリオ" panose="020B0604030504040204" pitchFamily="50" charset="-128"/>
                <a:ea typeface="メイリオ" panose="020B0604030504040204" pitchFamily="50" charset="-128"/>
              </a:rPr>
              <a:t>（記載例）</a:t>
            </a:r>
            <a:r>
              <a:rPr kumimoji="1" lang="ja-JP" altLang="en-US" sz="1400" dirty="0">
                <a:latin typeface="メイリオ" panose="020B0604030504040204" pitchFamily="50" charset="-128"/>
                <a:ea typeface="メイリオ" panose="020B0604030504040204" pitchFamily="50" charset="-128"/>
              </a:rPr>
              <a:t>活動記録添付様式</a:t>
            </a:r>
          </a:p>
        </p:txBody>
      </p:sp>
      <p:pic>
        <p:nvPicPr>
          <p:cNvPr id="7" name="図 6">
            <a:extLst>
              <a:ext uri="{FF2B5EF4-FFF2-40B4-BE49-F238E27FC236}">
                <a16:creationId xmlns:a16="http://schemas.microsoft.com/office/drawing/2014/main" id="{C86FD7BB-9115-FA87-B1B8-91B1F07756E6}"/>
              </a:ext>
            </a:extLst>
          </p:cNvPr>
          <p:cNvPicPr>
            <a:picLocks noChangeAspect="1"/>
          </p:cNvPicPr>
          <p:nvPr/>
        </p:nvPicPr>
        <p:blipFill>
          <a:blip r:embed="rId3">
            <a:extLst>
              <a:ext uri="{28A0092B-C50C-407E-A947-70E740481C1C}">
                <a14:useLocalDpi xmlns:a14="http://schemas.microsoft.com/office/drawing/2010/main" val="0"/>
              </a:ext>
            </a:extLst>
          </a:blip>
          <a:srcRect b="30254"/>
          <a:stretch>
            <a:fillRect/>
          </a:stretch>
        </p:blipFill>
        <p:spPr>
          <a:xfrm>
            <a:off x="280948" y="390421"/>
            <a:ext cx="6173807" cy="6018867"/>
          </a:xfrm>
          <a:prstGeom prst="rect">
            <a:avLst/>
          </a:prstGeom>
        </p:spPr>
      </p:pic>
      <p:pic>
        <p:nvPicPr>
          <p:cNvPr id="9" name="図 8">
            <a:extLst>
              <a:ext uri="{FF2B5EF4-FFF2-40B4-BE49-F238E27FC236}">
                <a16:creationId xmlns:a16="http://schemas.microsoft.com/office/drawing/2014/main" id="{7FA34F45-2C93-DF6A-0B66-BF44094CF1F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48233" y="1272057"/>
            <a:ext cx="2988209" cy="2241158"/>
          </a:xfrm>
          <a:prstGeom prst="rect">
            <a:avLst/>
          </a:prstGeom>
        </p:spPr>
      </p:pic>
      <p:pic>
        <p:nvPicPr>
          <p:cNvPr id="11" name="図 10">
            <a:extLst>
              <a:ext uri="{FF2B5EF4-FFF2-40B4-BE49-F238E27FC236}">
                <a16:creationId xmlns:a16="http://schemas.microsoft.com/office/drawing/2014/main" id="{6576F1C7-7BA7-A984-3CA8-0E426CEEC21A}"/>
              </a:ext>
            </a:extLst>
          </p:cNvPr>
          <p:cNvPicPr>
            <a:picLocks noChangeAspect="1"/>
          </p:cNvPicPr>
          <p:nvPr/>
        </p:nvPicPr>
        <p:blipFill>
          <a:blip r:embed="rId5" cstate="email">
            <a:extLst>
              <a:ext uri="{28A0092B-C50C-407E-A947-70E740481C1C}">
                <a14:useLocalDpi xmlns:a14="http://schemas.microsoft.com/office/drawing/2010/main"/>
              </a:ext>
            </a:extLst>
          </a:blip>
          <a:srcRect t="1" r="28284" b="4378"/>
          <a:stretch>
            <a:fillRect/>
          </a:stretch>
        </p:blipFill>
        <p:spPr>
          <a:xfrm>
            <a:off x="425249" y="3821211"/>
            <a:ext cx="2992239" cy="2244178"/>
          </a:xfrm>
          <a:prstGeom prst="rect">
            <a:avLst/>
          </a:prstGeom>
        </p:spPr>
      </p:pic>
      <p:pic>
        <p:nvPicPr>
          <p:cNvPr id="12" name="図 11">
            <a:extLst>
              <a:ext uri="{FF2B5EF4-FFF2-40B4-BE49-F238E27FC236}">
                <a16:creationId xmlns:a16="http://schemas.microsoft.com/office/drawing/2014/main" id="{BFC30DC6-BD3C-934F-D588-BF91887A1BC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7807" y="1277546"/>
            <a:ext cx="2988211" cy="2241158"/>
          </a:xfrm>
          <a:prstGeom prst="rect">
            <a:avLst/>
          </a:prstGeom>
        </p:spPr>
      </p:pic>
      <p:pic>
        <p:nvPicPr>
          <p:cNvPr id="13" name="図 12">
            <a:extLst>
              <a:ext uri="{FF2B5EF4-FFF2-40B4-BE49-F238E27FC236}">
                <a16:creationId xmlns:a16="http://schemas.microsoft.com/office/drawing/2014/main" id="{083474A4-B4D7-71DB-BF31-0B1EC65A2B9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458602" y="3821211"/>
            <a:ext cx="2988211" cy="2241158"/>
          </a:xfrm>
          <a:prstGeom prst="rect">
            <a:avLst/>
          </a:prstGeom>
        </p:spPr>
      </p:pic>
      <p:sp>
        <p:nvSpPr>
          <p:cNvPr id="14" name="吹き出し: 円形 13">
            <a:extLst>
              <a:ext uri="{FF2B5EF4-FFF2-40B4-BE49-F238E27FC236}">
                <a16:creationId xmlns:a16="http://schemas.microsoft.com/office/drawing/2014/main" id="{F1A41998-F0FB-0BF2-C67C-47AF912C84C0}"/>
              </a:ext>
            </a:extLst>
          </p:cNvPr>
          <p:cNvSpPr/>
          <p:nvPr/>
        </p:nvSpPr>
        <p:spPr>
          <a:xfrm>
            <a:off x="76949" y="1809006"/>
            <a:ext cx="2893331" cy="570042"/>
          </a:xfrm>
          <a:prstGeom prst="wedgeEllipseCallout">
            <a:avLst>
              <a:gd name="adj1" fmla="val 17985"/>
              <a:gd name="adj2" fmla="val 32959"/>
            </a:avLst>
          </a:prstGeom>
          <a:solidFill>
            <a:srgbClr val="FFFFCC"/>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1646E92C-43DE-39E9-9B32-4923B8D79BB0}"/>
              </a:ext>
            </a:extLst>
          </p:cNvPr>
          <p:cNvSpPr txBox="1">
            <a:spLocks/>
          </p:cNvSpPr>
          <p:nvPr/>
        </p:nvSpPr>
        <p:spPr>
          <a:xfrm>
            <a:off x="35881" y="1809006"/>
            <a:ext cx="2952630" cy="57004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200" dirty="0">
                <a:solidFill>
                  <a:srgbClr val="0070C0"/>
                </a:solidFill>
                <a:latin typeface="メイリオ" panose="020B0604030504040204" pitchFamily="50" charset="-128"/>
                <a:ea typeface="メイリオ" panose="020B0604030504040204" pitchFamily="50" charset="-128"/>
              </a:rPr>
              <a:t>イベント全景及び来場者等が分かる写真</a:t>
            </a:r>
            <a:endParaRPr lang="en-US" altLang="ja-JP" sz="1200" dirty="0">
              <a:solidFill>
                <a:srgbClr val="0070C0"/>
              </a:solidFill>
              <a:latin typeface="メイリオ" panose="020B0604030504040204" pitchFamily="50" charset="-128"/>
              <a:ea typeface="メイリオ" panose="020B0604030504040204" pitchFamily="50" charset="-128"/>
            </a:endParaRPr>
          </a:p>
        </p:txBody>
      </p:sp>
      <p:sp>
        <p:nvSpPr>
          <p:cNvPr id="15" name="吹き出し: 円形 14">
            <a:extLst>
              <a:ext uri="{FF2B5EF4-FFF2-40B4-BE49-F238E27FC236}">
                <a16:creationId xmlns:a16="http://schemas.microsoft.com/office/drawing/2014/main" id="{4823EAB2-01F7-DE36-5636-774CC98EFEA3}"/>
              </a:ext>
            </a:extLst>
          </p:cNvPr>
          <p:cNvSpPr/>
          <p:nvPr/>
        </p:nvSpPr>
        <p:spPr>
          <a:xfrm>
            <a:off x="3588556" y="662762"/>
            <a:ext cx="3029839" cy="782800"/>
          </a:xfrm>
          <a:prstGeom prst="wedgeEllipseCallout">
            <a:avLst>
              <a:gd name="adj1" fmla="val 6870"/>
              <a:gd name="adj2" fmla="val 65615"/>
            </a:avLst>
          </a:prstGeom>
          <a:solidFill>
            <a:srgbClr val="FFFFCC"/>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タイトル 1">
            <a:extLst>
              <a:ext uri="{FF2B5EF4-FFF2-40B4-BE49-F238E27FC236}">
                <a16:creationId xmlns:a16="http://schemas.microsoft.com/office/drawing/2014/main" id="{38223B12-78A9-48C1-BD6E-9A615A8D0C15}"/>
              </a:ext>
            </a:extLst>
          </p:cNvPr>
          <p:cNvSpPr txBox="1">
            <a:spLocks/>
          </p:cNvSpPr>
          <p:nvPr/>
        </p:nvSpPr>
        <p:spPr>
          <a:xfrm>
            <a:off x="3498329" y="636628"/>
            <a:ext cx="3359671" cy="93345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200" dirty="0">
                <a:latin typeface="メイリオ" panose="020B0604030504040204" pitchFamily="50" charset="-128"/>
                <a:ea typeface="メイリオ" panose="020B0604030504040204" pitchFamily="50" charset="-128"/>
              </a:rPr>
              <a:t>　</a:t>
            </a:r>
            <a:r>
              <a:rPr lang="ja-JP" altLang="en-US" sz="1200" dirty="0">
                <a:solidFill>
                  <a:srgbClr val="0070C0"/>
                </a:solidFill>
                <a:latin typeface="メイリオ" panose="020B0604030504040204" pitchFamily="50" charset="-128"/>
                <a:ea typeface="メイリオ" panose="020B0604030504040204" pitchFamily="50" charset="-128"/>
              </a:rPr>
              <a:t>　団体が活動していることが分かる写真</a:t>
            </a:r>
            <a:endParaRPr lang="en-US" altLang="ja-JP" sz="1200" dirty="0">
              <a:solidFill>
                <a:srgbClr val="0070C0"/>
              </a:solidFill>
              <a:latin typeface="メイリオ" panose="020B0604030504040204" pitchFamily="50" charset="-128"/>
              <a:ea typeface="メイリオ" panose="020B0604030504040204" pitchFamily="50" charset="-128"/>
            </a:endParaRPr>
          </a:p>
          <a:p>
            <a:r>
              <a:rPr lang="ja-JP" altLang="en-US" sz="1200" dirty="0">
                <a:solidFill>
                  <a:srgbClr val="0070C0"/>
                </a:solidFill>
                <a:latin typeface="メイリオ" panose="020B0604030504040204" pitchFamily="50" charset="-128"/>
                <a:ea typeface="メイリオ" panose="020B0604030504040204" pitchFamily="50" charset="-128"/>
              </a:rPr>
              <a:t>　　</a:t>
            </a:r>
            <a:r>
              <a:rPr lang="en-US" altLang="ja-JP" sz="1200" dirty="0">
                <a:solidFill>
                  <a:srgbClr val="0070C0"/>
                </a:solidFill>
                <a:latin typeface="メイリオ" panose="020B0604030504040204" pitchFamily="50" charset="-128"/>
                <a:ea typeface="メイリオ" panose="020B0604030504040204" pitchFamily="50" charset="-128"/>
              </a:rPr>
              <a:t>※</a:t>
            </a:r>
            <a:r>
              <a:rPr lang="ja-JP" altLang="en-US" sz="1200" dirty="0">
                <a:solidFill>
                  <a:srgbClr val="0070C0"/>
                </a:solidFill>
                <a:latin typeface="メイリオ" panose="020B0604030504040204" pitchFamily="50" charset="-128"/>
                <a:ea typeface="メイリオ" panose="020B0604030504040204" pitchFamily="50" charset="-128"/>
              </a:rPr>
              <a:t>団体ののぼり旗や看板等を</a:t>
            </a:r>
            <a:endParaRPr lang="en-US" altLang="ja-JP" sz="1200" dirty="0">
              <a:solidFill>
                <a:srgbClr val="0070C0"/>
              </a:solidFill>
              <a:latin typeface="メイリオ" panose="020B0604030504040204" pitchFamily="50" charset="-128"/>
              <a:ea typeface="メイリオ" panose="020B0604030504040204" pitchFamily="50" charset="-128"/>
            </a:endParaRPr>
          </a:p>
          <a:p>
            <a:r>
              <a:rPr lang="ja-JP" altLang="en-US" sz="1200" dirty="0">
                <a:solidFill>
                  <a:srgbClr val="0070C0"/>
                </a:solidFill>
                <a:latin typeface="メイリオ" panose="020B0604030504040204" pitchFamily="50" charset="-128"/>
                <a:ea typeface="メイリオ" panose="020B0604030504040204" pitchFamily="50" charset="-128"/>
              </a:rPr>
              <a:t>　　　映してください。</a:t>
            </a:r>
            <a:endParaRPr lang="en-US" altLang="ja-JP" sz="1200" u="sng" dirty="0">
              <a:solidFill>
                <a:srgbClr val="0070C0"/>
              </a:solidFill>
              <a:latin typeface="メイリオ" panose="020B0604030504040204" pitchFamily="50" charset="-128"/>
              <a:ea typeface="メイリオ" panose="020B0604030504040204" pitchFamily="50" charset="-128"/>
            </a:endParaRPr>
          </a:p>
        </p:txBody>
      </p:sp>
      <p:sp>
        <p:nvSpPr>
          <p:cNvPr id="17" name="吹き出し: 円形 16">
            <a:extLst>
              <a:ext uri="{FF2B5EF4-FFF2-40B4-BE49-F238E27FC236}">
                <a16:creationId xmlns:a16="http://schemas.microsoft.com/office/drawing/2014/main" id="{1D0A52D7-A881-03DA-F638-5ACF9FFAB87D}"/>
              </a:ext>
            </a:extLst>
          </p:cNvPr>
          <p:cNvSpPr/>
          <p:nvPr/>
        </p:nvSpPr>
        <p:spPr>
          <a:xfrm>
            <a:off x="65531" y="3923630"/>
            <a:ext cx="2893331" cy="570042"/>
          </a:xfrm>
          <a:prstGeom prst="wedgeEllipseCallout">
            <a:avLst>
              <a:gd name="adj1" fmla="val 19185"/>
              <a:gd name="adj2" fmla="val 89813"/>
            </a:avLst>
          </a:prstGeom>
          <a:solidFill>
            <a:srgbClr val="FFFFCC"/>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タイトル 1">
            <a:extLst>
              <a:ext uri="{FF2B5EF4-FFF2-40B4-BE49-F238E27FC236}">
                <a16:creationId xmlns:a16="http://schemas.microsoft.com/office/drawing/2014/main" id="{180E041B-C677-040D-3AB3-FF55DF7DC709}"/>
              </a:ext>
            </a:extLst>
          </p:cNvPr>
          <p:cNvSpPr txBox="1">
            <a:spLocks/>
          </p:cNvSpPr>
          <p:nvPr/>
        </p:nvSpPr>
        <p:spPr>
          <a:xfrm>
            <a:off x="208618" y="3935904"/>
            <a:ext cx="2699990" cy="56934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200" dirty="0">
                <a:solidFill>
                  <a:srgbClr val="0070C0"/>
                </a:solidFill>
                <a:latin typeface="メイリオ" panose="020B0604030504040204" pitchFamily="50" charset="-128"/>
                <a:ea typeface="メイリオ" panose="020B0604030504040204" pitchFamily="50" charset="-128"/>
              </a:rPr>
              <a:t>販売促進する県産農産物や加工品の陳列状況が分かるもの</a:t>
            </a:r>
            <a:endParaRPr lang="en-US" altLang="ja-JP" sz="1200" dirty="0">
              <a:solidFill>
                <a:srgbClr val="0070C0"/>
              </a:solidFill>
              <a:latin typeface="メイリオ" panose="020B0604030504040204" pitchFamily="50" charset="-128"/>
              <a:ea typeface="メイリオ" panose="020B0604030504040204" pitchFamily="50" charset="-128"/>
            </a:endParaRPr>
          </a:p>
        </p:txBody>
      </p:sp>
      <p:sp>
        <p:nvSpPr>
          <p:cNvPr id="18" name="吹き出し: 円形 17">
            <a:extLst>
              <a:ext uri="{FF2B5EF4-FFF2-40B4-BE49-F238E27FC236}">
                <a16:creationId xmlns:a16="http://schemas.microsoft.com/office/drawing/2014/main" id="{7EF18BD3-DBE3-5B10-80F3-2969AE805303}"/>
              </a:ext>
            </a:extLst>
          </p:cNvPr>
          <p:cNvSpPr/>
          <p:nvPr/>
        </p:nvSpPr>
        <p:spPr>
          <a:xfrm>
            <a:off x="3598706" y="5468584"/>
            <a:ext cx="2988211" cy="633006"/>
          </a:xfrm>
          <a:prstGeom prst="wedgeEllipseCallout">
            <a:avLst>
              <a:gd name="adj1" fmla="val -10019"/>
              <a:gd name="adj2" fmla="val -90901"/>
            </a:avLst>
          </a:prstGeom>
          <a:solidFill>
            <a:srgbClr val="FFFFCC"/>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タイトル 1">
            <a:extLst>
              <a:ext uri="{FF2B5EF4-FFF2-40B4-BE49-F238E27FC236}">
                <a16:creationId xmlns:a16="http://schemas.microsoft.com/office/drawing/2014/main" id="{A2FC6AE1-CD89-28AA-E483-B5C5DEF4B55B}"/>
              </a:ext>
            </a:extLst>
          </p:cNvPr>
          <p:cNvSpPr txBox="1">
            <a:spLocks/>
          </p:cNvSpPr>
          <p:nvPr/>
        </p:nvSpPr>
        <p:spPr>
          <a:xfrm>
            <a:off x="3773756" y="5540425"/>
            <a:ext cx="2957510" cy="561165"/>
          </a:xfrm>
          <a:prstGeom prst="rect">
            <a:avLst/>
          </a:prstGeom>
        </p:spPr>
        <p:txBody>
          <a:bodyPr vert="horz" lIns="91440" tIns="45720" rIns="91440" bIns="45720" rtlCol="0" anchor="ctr">
            <a:normAutofit lnSpcReduction="1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200" dirty="0">
                <a:solidFill>
                  <a:srgbClr val="0070C0"/>
                </a:solidFill>
                <a:latin typeface="メイリオ" panose="020B0604030504040204" pitchFamily="50" charset="-128"/>
                <a:ea typeface="メイリオ" panose="020B0604030504040204" pitchFamily="50" charset="-128"/>
              </a:rPr>
              <a:t>　集合写真を撮影してください。</a:t>
            </a:r>
            <a:endParaRPr lang="en-US" altLang="ja-JP" sz="1200" dirty="0">
              <a:solidFill>
                <a:srgbClr val="0070C0"/>
              </a:solidFill>
              <a:latin typeface="メイリオ" panose="020B0604030504040204" pitchFamily="50" charset="-128"/>
              <a:ea typeface="メイリオ" panose="020B0604030504040204" pitchFamily="50" charset="-128"/>
            </a:endParaRPr>
          </a:p>
          <a:p>
            <a:r>
              <a:rPr lang="ja-JP" altLang="en-US" sz="1200" dirty="0">
                <a:solidFill>
                  <a:srgbClr val="0070C0"/>
                </a:solidFill>
                <a:latin typeface="メイリオ" panose="020B0604030504040204" pitchFamily="50" charset="-128"/>
                <a:ea typeface="メイリオ" panose="020B0604030504040204" pitchFamily="50" charset="-128"/>
              </a:rPr>
              <a:t>　</a:t>
            </a:r>
            <a:r>
              <a:rPr lang="en-US" altLang="ja-JP" sz="1200" dirty="0">
                <a:solidFill>
                  <a:srgbClr val="0070C0"/>
                </a:solidFill>
                <a:latin typeface="メイリオ" panose="020B0604030504040204" pitchFamily="50" charset="-128"/>
                <a:ea typeface="メイリオ" panose="020B0604030504040204" pitchFamily="50" charset="-128"/>
              </a:rPr>
              <a:t>※</a:t>
            </a:r>
            <a:r>
              <a:rPr lang="ja-JP" altLang="en-US" sz="1200" dirty="0">
                <a:solidFill>
                  <a:srgbClr val="0070C0"/>
                </a:solidFill>
                <a:latin typeface="メイリオ" panose="020B0604030504040204" pitchFamily="50" charset="-128"/>
                <a:ea typeface="メイリオ" panose="020B0604030504040204" pitchFamily="50" charset="-128"/>
              </a:rPr>
              <a:t>活動中の写真でなくても</a:t>
            </a:r>
            <a:r>
              <a:rPr lang="en-US" altLang="ja-JP" sz="1200" dirty="0">
                <a:solidFill>
                  <a:srgbClr val="0070C0"/>
                </a:solidFill>
                <a:latin typeface="メイリオ" panose="020B0604030504040204" pitchFamily="50" charset="-128"/>
                <a:ea typeface="メイリオ" panose="020B0604030504040204" pitchFamily="50" charset="-128"/>
              </a:rPr>
              <a:t>OK</a:t>
            </a:r>
          </a:p>
          <a:p>
            <a:r>
              <a:rPr lang="ja-JP" altLang="en-US" sz="1200" dirty="0">
                <a:solidFill>
                  <a:srgbClr val="0070C0"/>
                </a:solidFill>
                <a:latin typeface="メイリオ" panose="020B0604030504040204" pitchFamily="50" charset="-128"/>
                <a:ea typeface="メイリオ" panose="020B0604030504040204" pitchFamily="50" charset="-128"/>
              </a:rPr>
              <a:t>　</a:t>
            </a:r>
            <a:r>
              <a:rPr lang="en-US" altLang="ja-JP" sz="1200" dirty="0">
                <a:solidFill>
                  <a:srgbClr val="0070C0"/>
                </a:solidFill>
                <a:latin typeface="メイリオ" panose="020B0604030504040204" pitchFamily="50" charset="-128"/>
                <a:ea typeface="メイリオ" panose="020B0604030504040204" pitchFamily="50" charset="-128"/>
              </a:rPr>
              <a:t>※</a:t>
            </a:r>
            <a:r>
              <a:rPr lang="ja-JP" altLang="en-US" sz="1200" dirty="0">
                <a:solidFill>
                  <a:srgbClr val="0070C0"/>
                </a:solidFill>
                <a:latin typeface="メイリオ" panose="020B0604030504040204" pitchFamily="50" charset="-128"/>
                <a:ea typeface="メイリオ" panose="020B0604030504040204" pitchFamily="50" charset="-128"/>
              </a:rPr>
              <a:t>謝金の対象が分かる写真を撮影</a:t>
            </a:r>
            <a:endParaRPr lang="en-US" altLang="ja-JP" sz="1200" dirty="0">
              <a:solidFill>
                <a:srgbClr val="0070C0"/>
              </a:solidFill>
              <a:latin typeface="メイリオ" panose="020B0604030504040204" pitchFamily="50" charset="-128"/>
              <a:ea typeface="メイリオ" panose="020B0604030504040204" pitchFamily="50" charset="-128"/>
            </a:endParaRPr>
          </a:p>
        </p:txBody>
      </p:sp>
      <p:sp>
        <p:nvSpPr>
          <p:cNvPr id="33" name="タイトル 1">
            <a:extLst>
              <a:ext uri="{FF2B5EF4-FFF2-40B4-BE49-F238E27FC236}">
                <a16:creationId xmlns:a16="http://schemas.microsoft.com/office/drawing/2014/main" id="{21787402-7D04-6FA4-4824-8CC985931D84}"/>
              </a:ext>
            </a:extLst>
          </p:cNvPr>
          <p:cNvSpPr txBox="1">
            <a:spLocks/>
          </p:cNvSpPr>
          <p:nvPr/>
        </p:nvSpPr>
        <p:spPr>
          <a:xfrm>
            <a:off x="-3302187" y="4572000"/>
            <a:ext cx="2957514" cy="2016490"/>
          </a:xfrm>
          <a:prstGeom prst="rect">
            <a:avLst/>
          </a:prstGeom>
        </p:spPr>
        <p:txBody>
          <a:bodyPr vert="horz" lIns="91440" tIns="45720" rIns="91440" bIns="45720" rtlCol="0" anchor="ctr">
            <a:normAutofit lnSpcReduction="1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177800" indent="-177800">
              <a:buFont typeface="Wingdings" panose="05000000000000000000" pitchFamily="2" charset="2"/>
              <a:buChar char="n"/>
            </a:pPr>
            <a:r>
              <a:rPr lang="ja-JP" altLang="en-US" sz="1200" dirty="0">
                <a:solidFill>
                  <a:srgbClr val="FF0000"/>
                </a:solidFill>
                <a:latin typeface="メイリオ" panose="020B0604030504040204" pitchFamily="50" charset="-128"/>
                <a:ea typeface="メイリオ" panose="020B0604030504040204" pitchFamily="50" charset="-128"/>
              </a:rPr>
              <a:t>おにぎり（大玉村産米使用）</a:t>
            </a:r>
            <a:endParaRPr lang="en-US" altLang="ja-JP" sz="1200" dirty="0">
              <a:solidFill>
                <a:srgbClr val="FF0000"/>
              </a:solidFill>
              <a:latin typeface="メイリオ" panose="020B0604030504040204" pitchFamily="50" charset="-128"/>
              <a:ea typeface="メイリオ" panose="020B0604030504040204" pitchFamily="50" charset="-128"/>
            </a:endParaRPr>
          </a:p>
          <a:p>
            <a:pPr marL="177800" indent="-177800">
              <a:buFont typeface="Wingdings" panose="05000000000000000000" pitchFamily="2" charset="2"/>
              <a:buChar char="n"/>
            </a:pPr>
            <a:r>
              <a:rPr lang="ja-JP" altLang="en-US" sz="1200" dirty="0">
                <a:solidFill>
                  <a:srgbClr val="FF0000"/>
                </a:solidFill>
                <a:latin typeface="メイリオ" panose="020B0604030504040204" pitchFamily="50" charset="-128"/>
                <a:ea typeface="メイリオ" panose="020B0604030504040204" pitchFamily="50" charset="-128"/>
              </a:rPr>
              <a:t>味おこわ（大玉村産米使用）</a:t>
            </a:r>
            <a:endParaRPr lang="en-US" altLang="ja-JP" sz="1200" dirty="0">
              <a:solidFill>
                <a:srgbClr val="FF0000"/>
              </a:solidFill>
              <a:latin typeface="メイリオ" panose="020B0604030504040204" pitchFamily="50" charset="-128"/>
              <a:ea typeface="メイリオ" panose="020B0604030504040204" pitchFamily="50" charset="-128"/>
            </a:endParaRPr>
          </a:p>
          <a:p>
            <a:pPr marL="177800" indent="-177800"/>
            <a:endParaRPr lang="en-US" altLang="ja-JP" sz="1200" dirty="0">
              <a:latin typeface="メイリオ" panose="020B0604030504040204" pitchFamily="50" charset="-128"/>
              <a:ea typeface="メイリオ" panose="020B0604030504040204" pitchFamily="50" charset="-128"/>
            </a:endParaRPr>
          </a:p>
          <a:p>
            <a:pPr marL="177800" indent="-177800"/>
            <a:r>
              <a:rPr lang="ja-JP" altLang="en-US" sz="1200" dirty="0">
                <a:solidFill>
                  <a:srgbClr val="FF0000"/>
                </a:solidFill>
                <a:latin typeface="メイリオ" panose="020B0604030504040204" pitchFamily="50" charset="-128"/>
                <a:ea typeface="メイリオ" panose="020B0604030504040204" pitchFamily="50" charset="-128"/>
              </a:rPr>
              <a:t>その他の記載例</a:t>
            </a:r>
            <a:endParaRPr lang="en-US" altLang="ja-JP" sz="1200" dirty="0">
              <a:solidFill>
                <a:srgbClr val="FF0000"/>
              </a:solidFill>
              <a:latin typeface="メイリオ" panose="020B0604030504040204" pitchFamily="50" charset="-128"/>
              <a:ea typeface="メイリオ" panose="020B0604030504040204" pitchFamily="50" charset="-128"/>
            </a:endParaRPr>
          </a:p>
          <a:p>
            <a:pPr marL="177800" indent="-177800">
              <a:buFont typeface="Wingdings" panose="05000000000000000000" pitchFamily="2" charset="2"/>
              <a:buChar char="n"/>
            </a:pPr>
            <a:r>
              <a:rPr lang="ja-JP" altLang="en-US" sz="1200" dirty="0">
                <a:solidFill>
                  <a:srgbClr val="FF0000"/>
                </a:solidFill>
                <a:latin typeface="メイリオ" panose="020B0604030504040204" pitchFamily="50" charset="-128"/>
                <a:ea typeface="メイリオ" panose="020B0604030504040204" pitchFamily="50" charset="-128"/>
              </a:rPr>
              <a:t>もも（福島市産</a:t>
            </a:r>
            <a:r>
              <a:rPr lang="en-US" altLang="ja-JP" sz="1200" dirty="0">
                <a:solidFill>
                  <a:srgbClr val="FF0000"/>
                </a:solidFill>
                <a:latin typeface="メイリオ" panose="020B0604030504040204" pitchFamily="50" charset="-128"/>
                <a:ea typeface="メイリオ" panose="020B0604030504040204" pitchFamily="50" charset="-128"/>
              </a:rPr>
              <a:t>※</a:t>
            </a:r>
            <a:r>
              <a:rPr lang="ja-JP" altLang="en-US" sz="1200" dirty="0">
                <a:solidFill>
                  <a:srgbClr val="FF0000"/>
                </a:solidFill>
                <a:latin typeface="メイリオ" panose="020B0604030504040204" pitchFamily="50" charset="-128"/>
                <a:ea typeface="メイリオ" panose="020B0604030504040204" pitchFamily="50" charset="-128"/>
              </a:rPr>
              <a:t>団体構成員生産）</a:t>
            </a:r>
            <a:endParaRPr lang="en-US" altLang="ja-JP" sz="1200" dirty="0">
              <a:solidFill>
                <a:srgbClr val="FF0000"/>
              </a:solidFill>
              <a:latin typeface="メイリオ" panose="020B0604030504040204" pitchFamily="50" charset="-128"/>
              <a:ea typeface="メイリオ" panose="020B0604030504040204" pitchFamily="50" charset="-128"/>
            </a:endParaRPr>
          </a:p>
          <a:p>
            <a:pPr marL="177800" indent="-177800">
              <a:buFont typeface="Wingdings" panose="05000000000000000000" pitchFamily="2" charset="2"/>
              <a:buChar char="n"/>
            </a:pPr>
            <a:r>
              <a:rPr lang="ja-JP" altLang="en-US" sz="1200" dirty="0">
                <a:solidFill>
                  <a:srgbClr val="FF0000"/>
                </a:solidFill>
                <a:latin typeface="メイリオ" panose="020B0604030504040204" pitchFamily="50" charset="-128"/>
                <a:ea typeface="メイリオ" panose="020B0604030504040204" pitchFamily="50" charset="-128"/>
              </a:rPr>
              <a:t>野菜（きゅうり、なす、トマト）</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（団体構成員生産）</a:t>
            </a:r>
            <a:endParaRPr lang="en-US" altLang="ja-JP" sz="1200" dirty="0">
              <a:solidFill>
                <a:srgbClr val="FF0000"/>
              </a:solidFill>
              <a:latin typeface="メイリオ" panose="020B0604030504040204" pitchFamily="50" charset="-128"/>
              <a:ea typeface="メイリオ" panose="020B0604030504040204" pitchFamily="50" charset="-128"/>
            </a:endParaRPr>
          </a:p>
          <a:p>
            <a:pPr marL="177800" indent="-177800">
              <a:buFont typeface="Wingdings" panose="05000000000000000000" pitchFamily="2" charset="2"/>
              <a:buChar char="n"/>
            </a:pPr>
            <a:r>
              <a:rPr lang="ja-JP" altLang="en-US" sz="1200" dirty="0">
                <a:solidFill>
                  <a:srgbClr val="FF0000"/>
                </a:solidFill>
                <a:latin typeface="メイリオ" panose="020B0604030504040204" pitchFamily="50" charset="-128"/>
                <a:ea typeface="メイリオ" panose="020B0604030504040204" pitchFamily="50" charset="-128"/>
              </a:rPr>
              <a:t>トマト</a:t>
            </a:r>
            <a:r>
              <a:rPr lang="ja-JP" altLang="en-US" sz="1100" dirty="0">
                <a:solidFill>
                  <a:srgbClr val="FF0000"/>
                </a:solidFill>
                <a:latin typeface="メイリオ" panose="020B0604030504040204" pitchFamily="50" charset="-128"/>
                <a:ea typeface="メイリオ" panose="020B0604030504040204" pitchFamily="50" charset="-128"/>
              </a:rPr>
              <a:t>（</a:t>
            </a:r>
            <a:r>
              <a:rPr lang="en-US" altLang="ja-JP" sz="1100" dirty="0">
                <a:solidFill>
                  <a:srgbClr val="FF0000"/>
                </a:solidFill>
                <a:latin typeface="メイリオ" panose="020B0604030504040204" pitchFamily="50" charset="-128"/>
                <a:ea typeface="メイリオ" panose="020B0604030504040204" pitchFamily="50" charset="-128"/>
              </a:rPr>
              <a:t>FGAP</a:t>
            </a:r>
            <a:r>
              <a:rPr lang="ja-JP" altLang="en-US" sz="1100" dirty="0">
                <a:solidFill>
                  <a:srgbClr val="FF0000"/>
                </a:solidFill>
                <a:latin typeface="メイリオ" panose="020B0604030504040204" pitchFamily="50" charset="-128"/>
                <a:ea typeface="メイリオ" panose="020B0604030504040204" pitchFamily="50" charset="-128"/>
              </a:rPr>
              <a:t>取得、団体構成員生産）</a:t>
            </a:r>
            <a:endParaRPr lang="en-US" altLang="ja-JP" sz="1100" dirty="0">
              <a:solidFill>
                <a:srgbClr val="FF0000"/>
              </a:solidFill>
              <a:latin typeface="メイリオ" panose="020B0604030504040204" pitchFamily="50" charset="-128"/>
              <a:ea typeface="メイリオ" panose="020B0604030504040204" pitchFamily="50" charset="-128"/>
            </a:endParaRPr>
          </a:p>
          <a:p>
            <a:endParaRPr lang="en-US" altLang="ja-JP" sz="11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など、販促品を記載してください。</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en-US" altLang="ja-JP" sz="1200" dirty="0">
                <a:solidFill>
                  <a:srgbClr val="FF0000"/>
                </a:solidFill>
                <a:latin typeface="メイリオ" panose="020B0604030504040204" pitchFamily="50" charset="-128"/>
                <a:ea typeface="メイリオ" panose="020B0604030504040204" pitchFamily="50" charset="-128"/>
              </a:rPr>
              <a:t>※</a:t>
            </a:r>
            <a:r>
              <a:rPr lang="ja-JP" altLang="en-US" sz="1200" dirty="0">
                <a:solidFill>
                  <a:srgbClr val="FF0000"/>
                </a:solidFill>
                <a:latin typeface="メイリオ" panose="020B0604030504040204" pitchFamily="50" charset="-128"/>
                <a:ea typeface="メイリオ" panose="020B0604030504040204" pitchFamily="50" charset="-128"/>
              </a:rPr>
              <a:t>事業に合致していることが分かるリストとしてください。</a:t>
            </a:r>
            <a:endParaRPr lang="en-US" altLang="ja-JP" sz="1200" dirty="0">
              <a:solidFill>
                <a:srgbClr val="FF0000"/>
              </a:solidFill>
              <a:latin typeface="メイリオ" panose="020B0604030504040204" pitchFamily="50" charset="-128"/>
              <a:ea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endParaRPr>
          </a:p>
        </p:txBody>
      </p:sp>
      <p:sp>
        <p:nvSpPr>
          <p:cNvPr id="20" name="タイトル 1">
            <a:extLst>
              <a:ext uri="{FF2B5EF4-FFF2-40B4-BE49-F238E27FC236}">
                <a16:creationId xmlns:a16="http://schemas.microsoft.com/office/drawing/2014/main" id="{25AEB3BB-9BD7-49BB-B286-2276428AC0E5}"/>
              </a:ext>
            </a:extLst>
          </p:cNvPr>
          <p:cNvSpPr txBox="1">
            <a:spLocks/>
          </p:cNvSpPr>
          <p:nvPr/>
        </p:nvSpPr>
        <p:spPr>
          <a:xfrm>
            <a:off x="7532724" y="5951820"/>
            <a:ext cx="3086100" cy="1618022"/>
          </a:xfrm>
          <a:prstGeom prst="rect">
            <a:avLst/>
          </a:prstGeom>
          <a:solidFill>
            <a:schemeClr val="bg1"/>
          </a:solidFill>
        </p:spPr>
        <p:txBody>
          <a:bodyPr vert="horz" lIns="91440" tIns="45720" rIns="91440" bIns="45720" rtlCol="0" anchor="ctr">
            <a:normAutofit lnSpcReduction="1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177800" indent="-177800">
              <a:lnSpc>
                <a:spcPct val="110000"/>
              </a:lnSpc>
              <a:buFont typeface="Wingdings" panose="05000000000000000000" pitchFamily="2" charset="2"/>
              <a:buChar char="n"/>
            </a:pPr>
            <a:r>
              <a:rPr lang="ja-JP" altLang="en-US" sz="1050" dirty="0">
                <a:solidFill>
                  <a:srgbClr val="FF0000"/>
                </a:solidFill>
                <a:latin typeface="メイリオ" panose="020B0604030504040204" pitchFamily="50" charset="-128"/>
                <a:ea typeface="メイリオ" panose="020B0604030504040204" pitchFamily="50" charset="-128"/>
              </a:rPr>
              <a:t>〇〇〇〇（左）　</a:t>
            </a:r>
            <a:r>
              <a:rPr lang="en-US" altLang="ja-JP" sz="1050" dirty="0">
                <a:solidFill>
                  <a:srgbClr val="FF0000"/>
                </a:solidFill>
                <a:latin typeface="メイリオ" panose="020B0604030504040204" pitchFamily="50" charset="-128"/>
                <a:ea typeface="メイリオ" panose="020B0604030504040204" pitchFamily="50" charset="-128"/>
              </a:rPr>
              <a:t>9:00</a:t>
            </a:r>
            <a:r>
              <a:rPr lang="ja-JP" altLang="en-US" sz="1050" dirty="0">
                <a:solidFill>
                  <a:srgbClr val="FF0000"/>
                </a:solidFill>
                <a:latin typeface="メイリオ" panose="020B0604030504040204" pitchFamily="50" charset="-128"/>
                <a:ea typeface="メイリオ" panose="020B0604030504040204" pitchFamily="50" charset="-128"/>
              </a:rPr>
              <a:t>～</a:t>
            </a:r>
            <a:r>
              <a:rPr lang="en-US" altLang="ja-JP" sz="1050" dirty="0">
                <a:solidFill>
                  <a:srgbClr val="FF0000"/>
                </a:solidFill>
                <a:latin typeface="メイリオ" panose="020B0604030504040204" pitchFamily="50" charset="-128"/>
                <a:ea typeface="メイリオ" panose="020B0604030504040204" pitchFamily="50" charset="-128"/>
              </a:rPr>
              <a:t>16:00</a:t>
            </a:r>
            <a:r>
              <a:rPr lang="ja-JP" altLang="en-US" sz="1050" dirty="0">
                <a:solidFill>
                  <a:srgbClr val="FF0000"/>
                </a:solidFill>
                <a:latin typeface="メイリオ" panose="020B0604030504040204" pitchFamily="50" charset="-128"/>
                <a:ea typeface="メイリオ" panose="020B0604030504040204" pitchFamily="50" charset="-128"/>
              </a:rPr>
              <a:t>（休憩１</a:t>
            </a:r>
            <a:r>
              <a:rPr lang="en-US" altLang="ja-JP" sz="1050" dirty="0" err="1">
                <a:solidFill>
                  <a:srgbClr val="FF0000"/>
                </a:solidFill>
                <a:latin typeface="メイリオ" panose="020B0604030504040204" pitchFamily="50" charset="-128"/>
                <a:ea typeface="メイリオ" panose="020B0604030504040204" pitchFamily="50" charset="-128"/>
              </a:rPr>
              <a:t>hr</a:t>
            </a:r>
            <a:r>
              <a:rPr lang="ja-JP" altLang="en-US" sz="1050" dirty="0">
                <a:solidFill>
                  <a:srgbClr val="FF0000"/>
                </a:solidFill>
                <a:latin typeface="メイリオ" panose="020B0604030504040204" pitchFamily="50" charset="-128"/>
                <a:ea typeface="メイリオ" panose="020B0604030504040204" pitchFamily="50" charset="-128"/>
              </a:rPr>
              <a:t>）</a:t>
            </a:r>
            <a:endParaRPr lang="en-US" altLang="ja-JP" sz="1050" dirty="0">
              <a:solidFill>
                <a:srgbClr val="FF0000"/>
              </a:solidFill>
              <a:latin typeface="メイリオ" panose="020B0604030504040204" pitchFamily="50" charset="-128"/>
              <a:ea typeface="メイリオ" panose="020B0604030504040204" pitchFamily="50" charset="-128"/>
            </a:endParaRPr>
          </a:p>
          <a:p>
            <a:pPr marL="177800" indent="-177800">
              <a:lnSpc>
                <a:spcPct val="110000"/>
              </a:lnSpc>
              <a:buFont typeface="Wingdings" panose="05000000000000000000" pitchFamily="2" charset="2"/>
              <a:buChar char="n"/>
            </a:pPr>
            <a:r>
              <a:rPr lang="ja-JP" altLang="en-US" sz="1050" dirty="0">
                <a:solidFill>
                  <a:srgbClr val="FF0000"/>
                </a:solidFill>
                <a:latin typeface="メイリオ" panose="020B0604030504040204" pitchFamily="50" charset="-128"/>
                <a:ea typeface="メイリオ" panose="020B0604030504040204" pitchFamily="50" charset="-128"/>
              </a:rPr>
              <a:t>〇〇　</a:t>
            </a:r>
            <a:r>
              <a:rPr lang="en-US" altLang="ja-JP" sz="1050" dirty="0">
                <a:solidFill>
                  <a:srgbClr val="FF0000"/>
                </a:solidFill>
                <a:latin typeface="メイリオ" panose="020B0604030504040204" pitchFamily="50" charset="-128"/>
                <a:ea typeface="メイリオ" panose="020B0604030504040204" pitchFamily="50" charset="-128"/>
              </a:rPr>
              <a:t>××</a:t>
            </a:r>
            <a:r>
              <a:rPr lang="ja-JP" altLang="en-US" sz="1050" dirty="0">
                <a:solidFill>
                  <a:srgbClr val="FF0000"/>
                </a:solidFill>
                <a:latin typeface="メイリオ" panose="020B0604030504040204" pitchFamily="50" charset="-128"/>
                <a:ea typeface="メイリオ" panose="020B0604030504040204" pitchFamily="50" charset="-128"/>
              </a:rPr>
              <a:t>（中央）</a:t>
            </a:r>
            <a:endParaRPr lang="en-US" altLang="ja-JP" sz="1050" dirty="0">
              <a:solidFill>
                <a:srgbClr val="FF0000"/>
              </a:solidFill>
              <a:latin typeface="メイリオ" panose="020B0604030504040204" pitchFamily="50" charset="-128"/>
              <a:ea typeface="メイリオ" panose="020B0604030504040204" pitchFamily="50" charset="-128"/>
            </a:endParaRPr>
          </a:p>
          <a:p>
            <a:pPr marL="177800" indent="-177800">
              <a:lnSpc>
                <a:spcPct val="110000"/>
              </a:lnSpc>
              <a:buFont typeface="Wingdings" panose="05000000000000000000" pitchFamily="2" charset="2"/>
              <a:buChar char="n"/>
            </a:pPr>
            <a:r>
              <a:rPr lang="ja-JP" altLang="en-US" sz="1050" dirty="0">
                <a:solidFill>
                  <a:srgbClr val="FF0000"/>
                </a:solidFill>
                <a:latin typeface="メイリオ" panose="020B0604030504040204" pitchFamily="50" charset="-128"/>
                <a:ea typeface="メイリオ" panose="020B0604030504040204" pitchFamily="50" charset="-128"/>
              </a:rPr>
              <a:t>△△　△△（右）</a:t>
            </a:r>
            <a:endParaRPr lang="en-US" altLang="ja-JP" sz="1050" dirty="0">
              <a:solidFill>
                <a:srgbClr val="FF0000"/>
              </a:solidFill>
              <a:latin typeface="メイリオ" panose="020B0604030504040204" pitchFamily="50" charset="-128"/>
              <a:ea typeface="メイリオ" panose="020B0604030504040204" pitchFamily="50" charset="-128"/>
            </a:endParaRPr>
          </a:p>
          <a:p>
            <a:pPr>
              <a:lnSpc>
                <a:spcPct val="110000"/>
              </a:lnSpc>
            </a:pPr>
            <a:endParaRPr lang="en-US" altLang="ja-JP" sz="1050" dirty="0">
              <a:solidFill>
                <a:srgbClr val="FF0000"/>
              </a:solidFill>
              <a:latin typeface="メイリオ" panose="020B0604030504040204" pitchFamily="50" charset="-128"/>
              <a:ea typeface="メイリオ" panose="020B0604030504040204" pitchFamily="50" charset="-128"/>
            </a:endParaRPr>
          </a:p>
          <a:p>
            <a:pPr>
              <a:lnSpc>
                <a:spcPct val="110000"/>
              </a:lnSpc>
            </a:pPr>
            <a:r>
              <a:rPr lang="ja-JP" altLang="en-US" sz="1050" dirty="0">
                <a:solidFill>
                  <a:srgbClr val="FF0000"/>
                </a:solidFill>
                <a:latin typeface="メイリオ" panose="020B0604030504040204" pitchFamily="50" charset="-128"/>
                <a:ea typeface="メイリオ" panose="020B0604030504040204" pitchFamily="50" charset="-128"/>
              </a:rPr>
              <a:t>など、写真中のメンバーの氏名を記載してください。</a:t>
            </a:r>
            <a:endParaRPr lang="en-US" altLang="ja-JP" sz="1050" dirty="0">
              <a:solidFill>
                <a:srgbClr val="FF0000"/>
              </a:solidFill>
              <a:latin typeface="メイリオ" panose="020B0604030504040204" pitchFamily="50" charset="-128"/>
              <a:ea typeface="メイリオ" panose="020B0604030504040204" pitchFamily="50" charset="-128"/>
            </a:endParaRPr>
          </a:p>
          <a:p>
            <a:pPr>
              <a:lnSpc>
                <a:spcPct val="110000"/>
              </a:lnSpc>
            </a:pPr>
            <a:r>
              <a:rPr lang="ja-JP" altLang="en-US" sz="1050" dirty="0">
                <a:solidFill>
                  <a:srgbClr val="FF0000"/>
                </a:solidFill>
                <a:latin typeface="メイリオ" panose="020B0604030504040204" pitchFamily="50" charset="-128"/>
                <a:ea typeface="メイリオ" panose="020B0604030504040204" pitchFamily="50" charset="-128"/>
              </a:rPr>
              <a:t>写真中に氏名を書き込んでも構いませんし、どの位置にいる人物か氏名の横にきさいしても構いません。</a:t>
            </a:r>
            <a:endParaRPr lang="en-US" altLang="ja-JP" sz="1050" dirty="0">
              <a:solidFill>
                <a:srgbClr val="FF0000"/>
              </a:solidFill>
              <a:latin typeface="メイリオ" panose="020B0604030504040204" pitchFamily="50" charset="-128"/>
              <a:ea typeface="メイリオ" panose="020B0604030504040204" pitchFamily="50" charset="-128"/>
            </a:endParaRPr>
          </a:p>
        </p:txBody>
      </p:sp>
      <p:pic>
        <p:nvPicPr>
          <p:cNvPr id="23" name="図 22">
            <a:extLst>
              <a:ext uri="{FF2B5EF4-FFF2-40B4-BE49-F238E27FC236}">
                <a16:creationId xmlns:a16="http://schemas.microsoft.com/office/drawing/2014/main" id="{5FEA2FA3-F960-8B18-186E-86DD9CDA79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0133" y="6386178"/>
            <a:ext cx="6267364" cy="2675397"/>
          </a:xfrm>
          <a:prstGeom prst="rect">
            <a:avLst/>
          </a:prstGeom>
        </p:spPr>
      </p:pic>
      <p:sp>
        <p:nvSpPr>
          <p:cNvPr id="24" name="吹き出し: 円形 23">
            <a:extLst>
              <a:ext uri="{FF2B5EF4-FFF2-40B4-BE49-F238E27FC236}">
                <a16:creationId xmlns:a16="http://schemas.microsoft.com/office/drawing/2014/main" id="{27A8E3C5-DFCA-7D2F-9503-A7F05D47D167}"/>
              </a:ext>
            </a:extLst>
          </p:cNvPr>
          <p:cNvSpPr/>
          <p:nvPr/>
        </p:nvSpPr>
        <p:spPr>
          <a:xfrm>
            <a:off x="3331000" y="8066776"/>
            <a:ext cx="3359671" cy="782800"/>
          </a:xfrm>
          <a:prstGeom prst="wedgeEllipseCallout">
            <a:avLst>
              <a:gd name="adj1" fmla="val 8780"/>
              <a:gd name="adj2" fmla="val 39000"/>
            </a:avLst>
          </a:prstGeom>
          <a:solidFill>
            <a:srgbClr val="FFFFCC"/>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タイトル 1">
            <a:extLst>
              <a:ext uri="{FF2B5EF4-FFF2-40B4-BE49-F238E27FC236}">
                <a16:creationId xmlns:a16="http://schemas.microsoft.com/office/drawing/2014/main" id="{902534FB-EB47-82EB-E5A0-EE23BD5EC648}"/>
              </a:ext>
            </a:extLst>
          </p:cNvPr>
          <p:cNvSpPr txBox="1">
            <a:spLocks/>
          </p:cNvSpPr>
          <p:nvPr/>
        </p:nvSpPr>
        <p:spPr>
          <a:xfrm>
            <a:off x="3448233" y="8040642"/>
            <a:ext cx="3359671" cy="93345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200" dirty="0">
                <a:solidFill>
                  <a:srgbClr val="0070C0"/>
                </a:solidFill>
                <a:latin typeface="メイリオ" panose="020B0604030504040204" pitchFamily="50" charset="-128"/>
                <a:ea typeface="メイリオ" panose="020B0604030504040204" pitchFamily="50" charset="-128"/>
              </a:rPr>
              <a:t>活動記録写真が１ページに収まらない場合は、複数ページとしても構いません。</a:t>
            </a:r>
            <a:endParaRPr lang="en-US" altLang="ja-JP" sz="1200" u="sng" dirty="0">
              <a:solidFill>
                <a:srgbClr val="0070C0"/>
              </a:solidFill>
              <a:latin typeface="メイリオ" panose="020B0604030504040204" pitchFamily="50" charset="-128"/>
              <a:ea typeface="メイリオ" panose="020B0604030504040204" pitchFamily="50" charset="-128"/>
            </a:endParaRPr>
          </a:p>
        </p:txBody>
      </p:sp>
      <p:sp>
        <p:nvSpPr>
          <p:cNvPr id="3" name="タイトル 1">
            <a:extLst>
              <a:ext uri="{FF2B5EF4-FFF2-40B4-BE49-F238E27FC236}">
                <a16:creationId xmlns:a16="http://schemas.microsoft.com/office/drawing/2014/main" id="{EBDAE42A-040F-8A1F-10CC-36B52ADBEA87}"/>
              </a:ext>
            </a:extLst>
          </p:cNvPr>
          <p:cNvSpPr txBox="1">
            <a:spLocks/>
          </p:cNvSpPr>
          <p:nvPr/>
        </p:nvSpPr>
        <p:spPr>
          <a:xfrm>
            <a:off x="3500817" y="6760831"/>
            <a:ext cx="2945996" cy="1305945"/>
          </a:xfrm>
          <a:prstGeom prst="rect">
            <a:avLst/>
          </a:prstGeom>
          <a:solidFill>
            <a:schemeClr val="bg1"/>
          </a:solidFill>
        </p:spPr>
        <p:txBody>
          <a:bodyPr vert="horz" lIns="91440" tIns="45720" rIns="91440" bIns="45720" rtlCol="0" anchor="ctr">
            <a:normAutofit lnSpcReduction="1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177800" indent="-177800">
              <a:lnSpc>
                <a:spcPct val="110000"/>
              </a:lnSpc>
              <a:buFont typeface="Wingdings" panose="05000000000000000000" pitchFamily="2" charset="2"/>
              <a:buChar char="n"/>
            </a:pPr>
            <a:r>
              <a:rPr lang="ja-JP" altLang="en-US" sz="1050" dirty="0">
                <a:solidFill>
                  <a:srgbClr val="FF0000"/>
                </a:solidFill>
                <a:latin typeface="メイリオ" panose="020B0604030504040204" pitchFamily="50" charset="-128"/>
                <a:ea typeface="メイリオ" panose="020B0604030504040204" pitchFamily="50" charset="-128"/>
              </a:rPr>
              <a:t>〇〇〇〇（左）　</a:t>
            </a:r>
            <a:r>
              <a:rPr lang="en-US" altLang="ja-JP" sz="1050" dirty="0">
                <a:solidFill>
                  <a:srgbClr val="FF0000"/>
                </a:solidFill>
                <a:latin typeface="ＭＳ Ｐゴシック" panose="020B0600070205080204" pitchFamily="50" charset="-128"/>
                <a:ea typeface="ＭＳ Ｐゴシック" panose="020B0600070205080204" pitchFamily="50" charset="-128"/>
              </a:rPr>
              <a:t>9:00</a:t>
            </a:r>
            <a:r>
              <a:rPr lang="ja-JP" altLang="en-US" sz="1050" dirty="0">
                <a:solidFill>
                  <a:srgbClr val="FF0000"/>
                </a:solidFill>
                <a:latin typeface="ＭＳ Ｐゴシック" panose="020B0600070205080204" pitchFamily="50" charset="-128"/>
                <a:ea typeface="ＭＳ Ｐゴシック" panose="020B0600070205080204" pitchFamily="50" charset="-128"/>
              </a:rPr>
              <a:t>～</a:t>
            </a:r>
            <a:r>
              <a:rPr lang="en-US" altLang="ja-JP" sz="1050" dirty="0">
                <a:solidFill>
                  <a:srgbClr val="FF0000"/>
                </a:solidFill>
                <a:latin typeface="ＭＳ Ｐゴシック" panose="020B0600070205080204" pitchFamily="50" charset="-128"/>
                <a:ea typeface="ＭＳ Ｐゴシック" panose="020B0600070205080204" pitchFamily="50" charset="-128"/>
              </a:rPr>
              <a:t>16:00</a:t>
            </a:r>
            <a:r>
              <a:rPr lang="ja-JP" altLang="en-US" sz="1050" dirty="0">
                <a:solidFill>
                  <a:srgbClr val="FF0000"/>
                </a:solidFill>
                <a:latin typeface="ＭＳ Ｐゴシック" panose="020B0600070205080204" pitchFamily="50" charset="-128"/>
                <a:ea typeface="ＭＳ Ｐゴシック" panose="020B0600070205080204" pitchFamily="50" charset="-128"/>
              </a:rPr>
              <a:t>（休憩１時間）</a:t>
            </a:r>
            <a:endParaRPr lang="en-US" altLang="ja-JP" sz="1050" dirty="0">
              <a:solidFill>
                <a:srgbClr val="FF0000"/>
              </a:solidFill>
              <a:latin typeface="ＭＳ Ｐゴシック" panose="020B0600070205080204" pitchFamily="50" charset="-128"/>
              <a:ea typeface="ＭＳ Ｐゴシック" panose="020B0600070205080204" pitchFamily="50" charset="-128"/>
            </a:endParaRPr>
          </a:p>
          <a:p>
            <a:pPr marL="177800" indent="-177800">
              <a:lnSpc>
                <a:spcPct val="110000"/>
              </a:lnSpc>
              <a:buFont typeface="Wingdings" panose="05000000000000000000" pitchFamily="2" charset="2"/>
              <a:buChar char="n"/>
            </a:pPr>
            <a:r>
              <a:rPr lang="ja-JP" altLang="en-US" sz="1050" dirty="0">
                <a:solidFill>
                  <a:srgbClr val="FF0000"/>
                </a:solidFill>
                <a:latin typeface="メイリオ" panose="020B0604030504040204" pitchFamily="50" charset="-128"/>
                <a:ea typeface="メイリオ" panose="020B0604030504040204" pitchFamily="50" charset="-128"/>
              </a:rPr>
              <a:t>〇〇　</a:t>
            </a:r>
            <a:r>
              <a:rPr lang="en-US" altLang="ja-JP" sz="1050" dirty="0">
                <a:solidFill>
                  <a:srgbClr val="FF0000"/>
                </a:solidFill>
                <a:latin typeface="メイリオ" panose="020B0604030504040204" pitchFamily="50" charset="-128"/>
                <a:ea typeface="メイリオ" panose="020B0604030504040204" pitchFamily="50" charset="-128"/>
              </a:rPr>
              <a:t>××</a:t>
            </a:r>
            <a:r>
              <a:rPr lang="ja-JP" altLang="en-US" sz="1050" dirty="0">
                <a:solidFill>
                  <a:srgbClr val="FF0000"/>
                </a:solidFill>
                <a:latin typeface="メイリオ" panose="020B0604030504040204" pitchFamily="50" charset="-128"/>
                <a:ea typeface="メイリオ" panose="020B0604030504040204" pitchFamily="50" charset="-128"/>
              </a:rPr>
              <a:t>（中央）</a:t>
            </a:r>
            <a:endParaRPr lang="en-US" altLang="ja-JP" sz="1050" dirty="0">
              <a:solidFill>
                <a:srgbClr val="FF0000"/>
              </a:solidFill>
              <a:latin typeface="メイリオ" panose="020B0604030504040204" pitchFamily="50" charset="-128"/>
              <a:ea typeface="メイリオ" panose="020B0604030504040204" pitchFamily="50" charset="-128"/>
            </a:endParaRPr>
          </a:p>
          <a:p>
            <a:pPr marL="177800" indent="-177800">
              <a:lnSpc>
                <a:spcPct val="110000"/>
              </a:lnSpc>
              <a:buFont typeface="Wingdings" panose="05000000000000000000" pitchFamily="2" charset="2"/>
              <a:buChar char="n"/>
            </a:pPr>
            <a:r>
              <a:rPr lang="ja-JP" altLang="en-US" sz="1050" dirty="0">
                <a:solidFill>
                  <a:srgbClr val="FF0000"/>
                </a:solidFill>
                <a:latin typeface="メイリオ" panose="020B0604030504040204" pitchFamily="50" charset="-128"/>
                <a:ea typeface="メイリオ" panose="020B0604030504040204" pitchFamily="50" charset="-128"/>
              </a:rPr>
              <a:t>△△　△△（右）</a:t>
            </a:r>
            <a:endParaRPr lang="en-US" altLang="ja-JP" sz="1050" dirty="0">
              <a:solidFill>
                <a:srgbClr val="FF0000"/>
              </a:solidFill>
              <a:latin typeface="メイリオ" panose="020B0604030504040204" pitchFamily="50" charset="-128"/>
              <a:ea typeface="メイリオ" panose="020B0604030504040204" pitchFamily="50" charset="-128"/>
            </a:endParaRPr>
          </a:p>
          <a:p>
            <a:pPr>
              <a:lnSpc>
                <a:spcPct val="110000"/>
              </a:lnSpc>
            </a:pPr>
            <a:r>
              <a:rPr lang="ja-JP" altLang="en-US" sz="1050" dirty="0">
                <a:solidFill>
                  <a:srgbClr val="FF0000"/>
                </a:solidFill>
                <a:latin typeface="メイリオ" panose="020B0604030504040204" pitchFamily="50" charset="-128"/>
                <a:ea typeface="メイリオ" panose="020B0604030504040204" pitchFamily="50" charset="-128"/>
              </a:rPr>
              <a:t>など、写真中のメンバーの氏名を記載してください。写真中に氏名を書き込んでも構いませんし、どの位置にいる人物か氏名の横にきさいしても構いません。</a:t>
            </a:r>
            <a:endParaRPr lang="en-US" altLang="ja-JP" sz="1050" dirty="0">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036773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2C3CE-84FE-D884-70C4-F540F192315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184434D-EE1B-B26F-2C74-018B1CECE82A}"/>
              </a:ext>
            </a:extLst>
          </p:cNvPr>
          <p:cNvSpPr>
            <a:spLocks noGrp="1"/>
          </p:cNvSpPr>
          <p:nvPr>
            <p:ph type="title"/>
          </p:nvPr>
        </p:nvSpPr>
        <p:spPr>
          <a:xfrm>
            <a:off x="471487" y="12977"/>
            <a:ext cx="5915025" cy="421212"/>
          </a:xfrm>
        </p:spPr>
        <p:txBody>
          <a:bodyPr>
            <a:normAutofit/>
          </a:bodyPr>
          <a:lstStyle/>
          <a:p>
            <a:pPr algn="r"/>
            <a:r>
              <a:rPr kumimoji="1" lang="ja-JP" altLang="en-US" sz="1400" dirty="0">
                <a:latin typeface="メイリオ" panose="020B0604030504040204" pitchFamily="50" charset="-128"/>
                <a:ea typeface="メイリオ" panose="020B0604030504040204" pitchFamily="50" charset="-128"/>
              </a:rPr>
              <a:t>活動記録添付様式</a:t>
            </a:r>
          </a:p>
        </p:txBody>
      </p:sp>
      <p:sp>
        <p:nvSpPr>
          <p:cNvPr id="4" name="タイトル 1">
            <a:extLst>
              <a:ext uri="{FF2B5EF4-FFF2-40B4-BE49-F238E27FC236}">
                <a16:creationId xmlns:a16="http://schemas.microsoft.com/office/drawing/2014/main" id="{C3681DCF-2061-E778-5B2A-8A4FD8819DE8}"/>
              </a:ext>
            </a:extLst>
          </p:cNvPr>
          <p:cNvSpPr txBox="1">
            <a:spLocks/>
          </p:cNvSpPr>
          <p:nvPr/>
        </p:nvSpPr>
        <p:spPr>
          <a:xfrm>
            <a:off x="410008" y="3477273"/>
            <a:ext cx="2957511" cy="42121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1200" dirty="0">
                <a:latin typeface="メイリオ" panose="020B0604030504040204" pitchFamily="50" charset="-128"/>
                <a:ea typeface="メイリオ" panose="020B0604030504040204" pitchFamily="50" charset="-128"/>
              </a:rPr>
              <a:t>イベント全景</a:t>
            </a:r>
          </a:p>
        </p:txBody>
      </p:sp>
      <p:sp>
        <p:nvSpPr>
          <p:cNvPr id="8" name="タイトル 1">
            <a:extLst>
              <a:ext uri="{FF2B5EF4-FFF2-40B4-BE49-F238E27FC236}">
                <a16:creationId xmlns:a16="http://schemas.microsoft.com/office/drawing/2014/main" id="{40FF00C2-AB55-8889-0316-692FFC3D795D}"/>
              </a:ext>
            </a:extLst>
          </p:cNvPr>
          <p:cNvSpPr txBox="1">
            <a:spLocks/>
          </p:cNvSpPr>
          <p:nvPr/>
        </p:nvSpPr>
        <p:spPr>
          <a:xfrm>
            <a:off x="3473023" y="3480216"/>
            <a:ext cx="2957511" cy="42121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1200" dirty="0">
                <a:latin typeface="メイリオ" panose="020B0604030504040204" pitchFamily="50" charset="-128"/>
                <a:ea typeface="メイリオ" panose="020B0604030504040204" pitchFamily="50" charset="-128"/>
              </a:rPr>
              <a:t>活動風景</a:t>
            </a:r>
          </a:p>
        </p:txBody>
      </p:sp>
      <p:sp>
        <p:nvSpPr>
          <p:cNvPr id="10" name="タイトル 1">
            <a:extLst>
              <a:ext uri="{FF2B5EF4-FFF2-40B4-BE49-F238E27FC236}">
                <a16:creationId xmlns:a16="http://schemas.microsoft.com/office/drawing/2014/main" id="{4A882B5A-FA63-583F-3F17-060658756185}"/>
              </a:ext>
            </a:extLst>
          </p:cNvPr>
          <p:cNvSpPr txBox="1">
            <a:spLocks/>
          </p:cNvSpPr>
          <p:nvPr/>
        </p:nvSpPr>
        <p:spPr>
          <a:xfrm>
            <a:off x="471473" y="1330863"/>
            <a:ext cx="2896046" cy="204813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285750" indent="-285750">
              <a:buFont typeface="Wingdings" panose="05000000000000000000" pitchFamily="2" charset="2"/>
              <a:buChar char="n"/>
            </a:pPr>
            <a:r>
              <a:rPr lang="ja-JP" altLang="en-US" sz="1200" dirty="0">
                <a:latin typeface="メイリオ" panose="020B0604030504040204" pitchFamily="50" charset="-128"/>
                <a:ea typeface="メイリオ" panose="020B0604030504040204" pitchFamily="50" charset="-128"/>
              </a:rPr>
              <a:t>イベント全景及び来場者等が分かる写真を添付してください。</a:t>
            </a:r>
            <a:endParaRPr lang="en-US" altLang="ja-JP" sz="1200" dirty="0">
              <a:latin typeface="メイリオ" panose="020B0604030504040204" pitchFamily="50" charset="-128"/>
              <a:ea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r>
              <a:rPr lang="ja-JP" altLang="en-US" sz="1200" dirty="0">
                <a:latin typeface="メイリオ" panose="020B0604030504040204" pitchFamily="50" charset="-128"/>
                <a:ea typeface="メイリオ" panose="020B0604030504040204" pitchFamily="50" charset="-128"/>
              </a:rPr>
              <a:t>活動が複数回（日数）になる場合、活動日ごとに報告してください。</a:t>
            </a:r>
          </a:p>
        </p:txBody>
      </p:sp>
      <p:sp>
        <p:nvSpPr>
          <p:cNvPr id="5" name="正方形/長方形 4">
            <a:extLst>
              <a:ext uri="{FF2B5EF4-FFF2-40B4-BE49-F238E27FC236}">
                <a16:creationId xmlns:a16="http://schemas.microsoft.com/office/drawing/2014/main" id="{13055457-FAE8-2DBB-2005-1FE3DD020BEF}"/>
              </a:ext>
            </a:extLst>
          </p:cNvPr>
          <p:cNvSpPr/>
          <p:nvPr/>
        </p:nvSpPr>
        <p:spPr>
          <a:xfrm>
            <a:off x="410008" y="1203042"/>
            <a:ext cx="3018976" cy="2270911"/>
          </a:xfrm>
          <a:prstGeom prst="rect">
            <a:avLst/>
          </a:prstGeom>
          <a:no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aphicFrame>
        <p:nvGraphicFramePr>
          <p:cNvPr id="22" name="表 21">
            <a:extLst>
              <a:ext uri="{FF2B5EF4-FFF2-40B4-BE49-F238E27FC236}">
                <a16:creationId xmlns:a16="http://schemas.microsoft.com/office/drawing/2014/main" id="{F7B1844C-3B99-51D2-FC9B-6215A99DD4DD}"/>
              </a:ext>
            </a:extLst>
          </p:cNvPr>
          <p:cNvGraphicFramePr>
            <a:graphicFrameLocks noGrp="1"/>
          </p:cNvGraphicFramePr>
          <p:nvPr/>
        </p:nvGraphicFramePr>
        <p:xfrm>
          <a:off x="410009" y="400535"/>
          <a:ext cx="6081998" cy="741680"/>
        </p:xfrm>
        <a:graphic>
          <a:graphicData uri="http://schemas.openxmlformats.org/drawingml/2006/table">
            <a:tbl>
              <a:tblPr firstRow="1" bandRow="1">
                <a:tableStyleId>{5C22544A-7EE6-4342-B048-85BDC9FD1C3A}</a:tableStyleId>
              </a:tblPr>
              <a:tblGrid>
                <a:gridCol w="2074516">
                  <a:extLst>
                    <a:ext uri="{9D8B030D-6E8A-4147-A177-3AD203B41FA5}">
                      <a16:colId xmlns:a16="http://schemas.microsoft.com/office/drawing/2014/main" val="2997596915"/>
                    </a:ext>
                  </a:extLst>
                </a:gridCol>
                <a:gridCol w="4007482">
                  <a:extLst>
                    <a:ext uri="{9D8B030D-6E8A-4147-A177-3AD203B41FA5}">
                      <a16:colId xmlns:a16="http://schemas.microsoft.com/office/drawing/2014/main" val="1420888187"/>
                    </a:ext>
                  </a:extLst>
                </a:gridCol>
              </a:tblGrid>
              <a:tr h="370840">
                <a:tc>
                  <a:txBody>
                    <a:bodyPr/>
                    <a:lstStyle/>
                    <a:p>
                      <a:r>
                        <a:rPr kumimoji="1" lang="en-US" altLang="ja-JP" sz="1200" b="0" dirty="0">
                          <a:solidFill>
                            <a:schemeClr val="tx1"/>
                          </a:solidFill>
                          <a:latin typeface="メイリオ" panose="020B0604030504040204" pitchFamily="50" charset="-128"/>
                          <a:ea typeface="メイリオ" panose="020B0604030504040204" pitchFamily="50" charset="-128"/>
                        </a:rPr>
                        <a:t>No.</a:t>
                      </a:r>
                      <a:endParaRPr kumimoji="1" lang="ja-JP" altLang="en-US" sz="12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b="0" dirty="0">
                          <a:solidFill>
                            <a:schemeClr val="tx1"/>
                          </a:solidFill>
                          <a:latin typeface="メイリオ" panose="020B0604030504040204" pitchFamily="50" charset="-128"/>
                          <a:ea typeface="メイリオ" panose="020B0604030504040204" pitchFamily="50" charset="-128"/>
                        </a:rPr>
                        <a:t>活動日：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1551680"/>
                  </a:ext>
                </a:extLst>
              </a:tr>
              <a:tr h="370840">
                <a:tc gridSpan="2">
                  <a:txBody>
                    <a:bodyPr/>
                    <a:lstStyle/>
                    <a:p>
                      <a:r>
                        <a:rPr kumimoji="1" lang="ja-JP" altLang="en-US" sz="1200" b="0" dirty="0">
                          <a:solidFill>
                            <a:schemeClr val="tx1"/>
                          </a:solidFill>
                          <a:latin typeface="メイリオ" panose="020B0604030504040204" pitchFamily="50" charset="-128"/>
                          <a:ea typeface="メイリオ" panose="020B0604030504040204" pitchFamily="50" charset="-128"/>
                        </a:rPr>
                        <a:t>イベント名：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20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7748707"/>
                  </a:ext>
                </a:extLst>
              </a:tr>
            </a:tbl>
          </a:graphicData>
        </a:graphic>
      </p:graphicFrame>
      <p:sp>
        <p:nvSpPr>
          <p:cNvPr id="27" name="タイトル 1">
            <a:extLst>
              <a:ext uri="{FF2B5EF4-FFF2-40B4-BE49-F238E27FC236}">
                <a16:creationId xmlns:a16="http://schemas.microsoft.com/office/drawing/2014/main" id="{C48839B0-F408-EFAA-903C-B72C63278574}"/>
              </a:ext>
            </a:extLst>
          </p:cNvPr>
          <p:cNvSpPr txBox="1">
            <a:spLocks/>
          </p:cNvSpPr>
          <p:nvPr/>
        </p:nvSpPr>
        <p:spPr>
          <a:xfrm>
            <a:off x="3534488" y="1325845"/>
            <a:ext cx="2896046" cy="204813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285750" indent="-285750">
              <a:buFont typeface="Wingdings" panose="05000000000000000000" pitchFamily="2" charset="2"/>
              <a:buChar char="n"/>
            </a:pPr>
            <a:r>
              <a:rPr lang="ja-JP" altLang="en-US" sz="1200" dirty="0">
                <a:latin typeface="メイリオ" panose="020B0604030504040204" pitchFamily="50" charset="-128"/>
                <a:ea typeface="メイリオ" panose="020B0604030504040204" pitchFamily="50" charset="-128"/>
              </a:rPr>
              <a:t>団体が活動していることが分かる写真を添付してください。</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a:t>
            </a:r>
            <a:r>
              <a:rPr lang="ja-JP" altLang="en-US" sz="1200" u="sng" dirty="0">
                <a:latin typeface="メイリオ" panose="020B0604030504040204" pitchFamily="50" charset="-128"/>
                <a:ea typeface="メイリオ" panose="020B0604030504040204" pitchFamily="50" charset="-128"/>
              </a:rPr>
              <a:t>団体の看板やのぼり旗等が写る</a:t>
            </a:r>
            <a:endParaRPr lang="en-US" altLang="ja-JP" sz="1200" u="sng"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ように撮影してください。</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ブースでの活動様子が分かる</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ように撮影してください。</a:t>
            </a:r>
            <a:endParaRPr lang="en-US" altLang="ja-JP" sz="1200" dirty="0">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AAF58028-0709-1FAA-EB36-8189BAA007BF}"/>
              </a:ext>
            </a:extLst>
          </p:cNvPr>
          <p:cNvSpPr/>
          <p:nvPr/>
        </p:nvSpPr>
        <p:spPr>
          <a:xfrm>
            <a:off x="3473023" y="1198024"/>
            <a:ext cx="3018976" cy="2270911"/>
          </a:xfrm>
          <a:prstGeom prst="rect">
            <a:avLst/>
          </a:prstGeom>
          <a:no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9" name="タイトル 1">
            <a:extLst>
              <a:ext uri="{FF2B5EF4-FFF2-40B4-BE49-F238E27FC236}">
                <a16:creationId xmlns:a16="http://schemas.microsoft.com/office/drawing/2014/main" id="{F6953817-916C-1E73-8177-90B46EF64DE5}"/>
              </a:ext>
            </a:extLst>
          </p:cNvPr>
          <p:cNvSpPr txBox="1">
            <a:spLocks/>
          </p:cNvSpPr>
          <p:nvPr/>
        </p:nvSpPr>
        <p:spPr>
          <a:xfrm>
            <a:off x="410008" y="6094267"/>
            <a:ext cx="2957511" cy="42121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1200" dirty="0">
                <a:latin typeface="メイリオ" panose="020B0604030504040204" pitchFamily="50" charset="-128"/>
                <a:ea typeface="メイリオ" panose="020B0604030504040204" pitchFamily="50" charset="-128"/>
              </a:rPr>
              <a:t>販促品</a:t>
            </a:r>
            <a:endParaRPr lang="en-US" altLang="ja-JP" sz="1200" dirty="0">
              <a:latin typeface="メイリオ" panose="020B0604030504040204" pitchFamily="50" charset="-128"/>
              <a:ea typeface="メイリオ" panose="020B0604030504040204" pitchFamily="50" charset="-128"/>
            </a:endParaRPr>
          </a:p>
        </p:txBody>
      </p:sp>
      <p:sp>
        <p:nvSpPr>
          <p:cNvPr id="30" name="タイトル 1">
            <a:extLst>
              <a:ext uri="{FF2B5EF4-FFF2-40B4-BE49-F238E27FC236}">
                <a16:creationId xmlns:a16="http://schemas.microsoft.com/office/drawing/2014/main" id="{394E50E3-2FE5-0856-936D-629FD3E92F45}"/>
              </a:ext>
            </a:extLst>
          </p:cNvPr>
          <p:cNvSpPr txBox="1">
            <a:spLocks/>
          </p:cNvSpPr>
          <p:nvPr/>
        </p:nvSpPr>
        <p:spPr>
          <a:xfrm>
            <a:off x="3473023" y="6097210"/>
            <a:ext cx="2957511" cy="42121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a:r>
              <a:rPr lang="ja-JP" altLang="en-US" sz="1200" dirty="0">
                <a:latin typeface="メイリオ" panose="020B0604030504040204" pitchFamily="50" charset="-128"/>
                <a:ea typeface="メイリオ" panose="020B0604030504040204" pitchFamily="50" charset="-128"/>
              </a:rPr>
              <a:t>参加メンバー</a:t>
            </a:r>
          </a:p>
        </p:txBody>
      </p:sp>
      <p:sp>
        <p:nvSpPr>
          <p:cNvPr id="31" name="タイトル 1">
            <a:extLst>
              <a:ext uri="{FF2B5EF4-FFF2-40B4-BE49-F238E27FC236}">
                <a16:creationId xmlns:a16="http://schemas.microsoft.com/office/drawing/2014/main" id="{26127D2F-E4D9-236C-183F-0A26F28274E6}"/>
              </a:ext>
            </a:extLst>
          </p:cNvPr>
          <p:cNvSpPr txBox="1">
            <a:spLocks/>
          </p:cNvSpPr>
          <p:nvPr/>
        </p:nvSpPr>
        <p:spPr>
          <a:xfrm>
            <a:off x="471473" y="3947857"/>
            <a:ext cx="2896046" cy="204813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285750" indent="-285750">
              <a:buFont typeface="Wingdings" panose="05000000000000000000" pitchFamily="2" charset="2"/>
              <a:buChar char="n"/>
            </a:pPr>
            <a:r>
              <a:rPr lang="ja-JP" altLang="en-US" sz="1200" dirty="0">
                <a:latin typeface="メイリオ" panose="020B0604030504040204" pitchFamily="50" charset="-128"/>
                <a:ea typeface="メイリオ" panose="020B0604030504040204" pitchFamily="50" charset="-128"/>
              </a:rPr>
              <a:t>販売促進する県産農産物や加工品の陳列状況が分かるものを添付してください。</a:t>
            </a:r>
            <a:endParaRPr lang="en-US" altLang="ja-JP" sz="1200" dirty="0">
              <a:latin typeface="メイリオ" panose="020B0604030504040204" pitchFamily="50" charset="-128"/>
              <a:ea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B10CC6A6-A882-1685-E798-4D7D1F81BB67}"/>
              </a:ext>
            </a:extLst>
          </p:cNvPr>
          <p:cNvSpPr/>
          <p:nvPr/>
        </p:nvSpPr>
        <p:spPr>
          <a:xfrm>
            <a:off x="410008" y="3820036"/>
            <a:ext cx="3018976" cy="2270911"/>
          </a:xfrm>
          <a:prstGeom prst="rect">
            <a:avLst/>
          </a:prstGeom>
          <a:no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sp>
        <p:nvSpPr>
          <p:cNvPr id="33" name="タイトル 1">
            <a:extLst>
              <a:ext uri="{FF2B5EF4-FFF2-40B4-BE49-F238E27FC236}">
                <a16:creationId xmlns:a16="http://schemas.microsoft.com/office/drawing/2014/main" id="{FE948359-BA74-E1AE-131F-438D3443865A}"/>
              </a:ext>
            </a:extLst>
          </p:cNvPr>
          <p:cNvSpPr txBox="1">
            <a:spLocks/>
          </p:cNvSpPr>
          <p:nvPr/>
        </p:nvSpPr>
        <p:spPr>
          <a:xfrm>
            <a:off x="3534488" y="3942839"/>
            <a:ext cx="2957510" cy="204813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285750" indent="-285750">
              <a:buFont typeface="Wingdings" panose="05000000000000000000" pitchFamily="2" charset="2"/>
              <a:buChar char="n"/>
            </a:pPr>
            <a:r>
              <a:rPr lang="ja-JP" altLang="en-US" sz="1200" dirty="0">
                <a:latin typeface="メイリオ" panose="020B0604030504040204" pitchFamily="50" charset="-128"/>
                <a:ea typeface="メイリオ" panose="020B0604030504040204" pitchFamily="50" charset="-128"/>
              </a:rPr>
              <a:t>集合写真を撮影してください。</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謝金の対象が分かる写真を撮影し、</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参加者全員が現場にいたことが</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わかるようにしてください。</a:t>
            </a:r>
            <a:endParaRPr lang="en-US" altLang="ja-JP" sz="1200" dirty="0">
              <a:latin typeface="メイリオ" panose="020B0604030504040204" pitchFamily="50" charset="-128"/>
              <a:ea typeface="メイリオ" panose="020B0604030504040204" pitchFamily="50" charset="-128"/>
            </a:endParaRPr>
          </a:p>
        </p:txBody>
      </p:sp>
      <p:sp>
        <p:nvSpPr>
          <p:cNvPr id="34" name="正方形/長方形 33">
            <a:extLst>
              <a:ext uri="{FF2B5EF4-FFF2-40B4-BE49-F238E27FC236}">
                <a16:creationId xmlns:a16="http://schemas.microsoft.com/office/drawing/2014/main" id="{12CAF8AC-AD50-B9D7-84B1-E351D0A4CD03}"/>
              </a:ext>
            </a:extLst>
          </p:cNvPr>
          <p:cNvSpPr/>
          <p:nvPr/>
        </p:nvSpPr>
        <p:spPr>
          <a:xfrm>
            <a:off x="3473023" y="3815018"/>
            <a:ext cx="3018976" cy="2270911"/>
          </a:xfrm>
          <a:prstGeom prst="rect">
            <a:avLst/>
          </a:prstGeom>
          <a:no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メイリオ" panose="020B0604030504040204" pitchFamily="50" charset="-128"/>
              <a:ea typeface="メイリオ" panose="020B0604030504040204" pitchFamily="50" charset="-128"/>
            </a:endParaRPr>
          </a:p>
        </p:txBody>
      </p:sp>
      <p:graphicFrame>
        <p:nvGraphicFramePr>
          <p:cNvPr id="37" name="表 36">
            <a:extLst>
              <a:ext uri="{FF2B5EF4-FFF2-40B4-BE49-F238E27FC236}">
                <a16:creationId xmlns:a16="http://schemas.microsoft.com/office/drawing/2014/main" id="{4E210B35-ED1F-D27C-B6C6-01D0163F19E3}"/>
              </a:ext>
            </a:extLst>
          </p:cNvPr>
          <p:cNvGraphicFramePr>
            <a:graphicFrameLocks noGrp="1"/>
          </p:cNvGraphicFramePr>
          <p:nvPr>
            <p:extLst>
              <p:ext uri="{D42A27DB-BD31-4B8C-83A1-F6EECF244321}">
                <p14:modId xmlns:p14="http://schemas.microsoft.com/office/powerpoint/2010/main" val="3159253048"/>
              </p:ext>
            </p:extLst>
          </p:nvPr>
        </p:nvGraphicFramePr>
        <p:xfrm>
          <a:off x="410008" y="6515479"/>
          <a:ext cx="3018976" cy="2528510"/>
        </p:xfrm>
        <a:graphic>
          <a:graphicData uri="http://schemas.openxmlformats.org/drawingml/2006/table">
            <a:tbl>
              <a:tblPr firstRow="1" bandRow="1">
                <a:tableStyleId>{5C22544A-7EE6-4342-B048-85BDC9FD1C3A}</a:tableStyleId>
              </a:tblPr>
              <a:tblGrid>
                <a:gridCol w="3018976">
                  <a:extLst>
                    <a:ext uri="{9D8B030D-6E8A-4147-A177-3AD203B41FA5}">
                      <a16:colId xmlns:a16="http://schemas.microsoft.com/office/drawing/2014/main" val="2511642142"/>
                    </a:ext>
                  </a:extLst>
                </a:gridCol>
              </a:tblGrid>
              <a:tr h="278508">
                <a:tc>
                  <a:txBody>
                    <a:bodyPr/>
                    <a:lstStyle/>
                    <a:p>
                      <a:pPr algn="ctr"/>
                      <a:r>
                        <a:rPr kumimoji="1" lang="ja-JP" altLang="en-US" sz="1200" b="0" dirty="0">
                          <a:solidFill>
                            <a:schemeClr val="tx1"/>
                          </a:solidFill>
                          <a:latin typeface="メイリオ" panose="020B0604030504040204" pitchFamily="50" charset="-128"/>
                          <a:ea typeface="メイリオ" panose="020B0604030504040204" pitchFamily="50" charset="-128"/>
                        </a:rPr>
                        <a:t>販促品リスト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6995989"/>
                  </a:ext>
                </a:extLst>
              </a:tr>
              <a:tr h="2250002">
                <a:tc>
                  <a:txBody>
                    <a:bodyPr/>
                    <a:lstStyle/>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6659893"/>
                  </a:ext>
                </a:extLst>
              </a:tr>
            </a:tbl>
          </a:graphicData>
        </a:graphic>
      </p:graphicFrame>
      <p:graphicFrame>
        <p:nvGraphicFramePr>
          <p:cNvPr id="3" name="表 2">
            <a:extLst>
              <a:ext uri="{FF2B5EF4-FFF2-40B4-BE49-F238E27FC236}">
                <a16:creationId xmlns:a16="http://schemas.microsoft.com/office/drawing/2014/main" id="{14ACBF03-701F-47AF-2F8D-1AD9E1B7E4A7}"/>
              </a:ext>
            </a:extLst>
          </p:cNvPr>
          <p:cNvGraphicFramePr>
            <a:graphicFrameLocks noGrp="1"/>
          </p:cNvGraphicFramePr>
          <p:nvPr>
            <p:extLst>
              <p:ext uri="{D42A27DB-BD31-4B8C-83A1-F6EECF244321}">
                <p14:modId xmlns:p14="http://schemas.microsoft.com/office/powerpoint/2010/main" val="81601701"/>
              </p:ext>
            </p:extLst>
          </p:nvPr>
        </p:nvGraphicFramePr>
        <p:xfrm>
          <a:off x="3473023" y="6515478"/>
          <a:ext cx="3018976" cy="2528510"/>
        </p:xfrm>
        <a:graphic>
          <a:graphicData uri="http://schemas.openxmlformats.org/drawingml/2006/table">
            <a:tbl>
              <a:tblPr firstRow="1" bandRow="1">
                <a:tableStyleId>{5C22544A-7EE6-4342-B048-85BDC9FD1C3A}</a:tableStyleId>
              </a:tblPr>
              <a:tblGrid>
                <a:gridCol w="3018976">
                  <a:extLst>
                    <a:ext uri="{9D8B030D-6E8A-4147-A177-3AD203B41FA5}">
                      <a16:colId xmlns:a16="http://schemas.microsoft.com/office/drawing/2014/main" val="2511642142"/>
                    </a:ext>
                  </a:extLst>
                </a:gridCol>
              </a:tblGrid>
              <a:tr h="291453">
                <a:tc>
                  <a:txBody>
                    <a:bodyPr/>
                    <a:lstStyle/>
                    <a:p>
                      <a:pPr algn="ctr"/>
                      <a:r>
                        <a:rPr kumimoji="1" lang="ja-JP" altLang="en-US" sz="1200" b="0" dirty="0">
                          <a:solidFill>
                            <a:schemeClr val="tx1"/>
                          </a:solidFill>
                          <a:latin typeface="メイリオ" panose="020B0604030504040204" pitchFamily="50" charset="-128"/>
                          <a:ea typeface="メイリオ" panose="020B0604030504040204" pitchFamily="50" charset="-128"/>
                        </a:rPr>
                        <a:t>参加メンバー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6995989"/>
                  </a:ext>
                </a:extLst>
              </a:tr>
              <a:tr h="2237057">
                <a:tc>
                  <a:txBody>
                    <a:bodyPr/>
                    <a:lstStyle/>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p>
                      <a:pPr marL="285750" indent="-285750">
                        <a:buFont typeface="Wingdings" panose="05000000000000000000" pitchFamily="2" charset="2"/>
                        <a:buChar char="n"/>
                      </a:pPr>
                      <a:endParaRPr kumimoji="1" lang="en-US" altLang="ja-JP"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6659893"/>
                  </a:ext>
                </a:extLst>
              </a:tr>
            </a:tbl>
          </a:graphicData>
        </a:graphic>
      </p:graphicFrame>
    </p:spTree>
    <p:extLst>
      <p:ext uri="{BB962C8B-B14F-4D97-AF65-F5344CB8AC3E}">
        <p14:creationId xmlns:p14="http://schemas.microsoft.com/office/powerpoint/2010/main" val="248461908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143</TotalTime>
  <Words>441</Words>
  <Application>Microsoft Office PowerPoint</Application>
  <PresentationFormat>画面に合わせる (4:3)</PresentationFormat>
  <Paragraphs>71</Paragraphs>
  <Slides>2</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ＭＳ Ｐゴシック</vt:lpstr>
      <vt:lpstr>メイリオ</vt:lpstr>
      <vt:lpstr>游ゴシック</vt:lpstr>
      <vt:lpstr>Aptos</vt:lpstr>
      <vt:lpstr>Aptos Display</vt:lpstr>
      <vt:lpstr>Arial</vt:lpstr>
      <vt:lpstr>Wingdings</vt:lpstr>
      <vt:lpstr>Office テーマ</vt:lpstr>
      <vt:lpstr>（記載例）活動記録添付様式</vt:lpstr>
      <vt:lpstr>活動記録添付様式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佐野 真知子</dc:creator>
  <cp:lastModifiedBy>佐野</cp:lastModifiedBy>
  <cp:revision>2</cp:revision>
  <cp:lastPrinted>2026-06-02T11:08:36Z</cp:lastPrinted>
  <dcterms:created xsi:type="dcterms:W3CDTF">2026-04-03T05:57:57Z</dcterms:created>
  <dcterms:modified xsi:type="dcterms:W3CDTF">2026-06-02T11:08:41Z</dcterms:modified>
</cp:coreProperties>
</file>