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61" r:id="rId2"/>
    <p:sldId id="259" r:id="rId3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F7A0DE6C-1AE1-48BE-AB25-F830DC9B2E1A}">
          <p14:sldIdLst>
            <p14:sldId id="261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>
        <p:scale>
          <a:sx n="66" d="100"/>
          <a:sy n="66" d="100"/>
        </p:scale>
        <p:origin x="212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71BCE-063F-49E3-A9D4-E720E8AC0985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1FA22-2206-4A8C-90B4-4BAA2A3383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694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992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932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61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56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7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144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496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20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07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298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21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933284-68B9-45E6-8169-86691444C533}" type="datetimeFigureOut">
              <a:rPr kumimoji="1" lang="ja-JP" altLang="en-US" smtClean="0"/>
              <a:t>2026/6/2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694469-39A6-4078-9C37-992968B9E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170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A7E35-015D-1F16-172C-8B3AB4132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129B51-0543-0524-5DA1-4ADDA7691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2977"/>
            <a:ext cx="5915025" cy="421212"/>
          </a:xfrm>
        </p:spPr>
        <p:txBody>
          <a:bodyPr>
            <a:normAutofit/>
          </a:bodyPr>
          <a:lstStyle/>
          <a:p>
            <a:pPr algn="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活動記録添付様式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08C81885-65C7-899A-E062-2CF95275C159}"/>
              </a:ext>
            </a:extLst>
          </p:cNvPr>
          <p:cNvSpPr txBox="1">
            <a:spLocks/>
          </p:cNvSpPr>
          <p:nvPr/>
        </p:nvSpPr>
        <p:spPr>
          <a:xfrm>
            <a:off x="410008" y="3477273"/>
            <a:ext cx="2957511" cy="421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○○○○（右）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2C702349-C713-02FE-1C88-B8983D0B31C2}"/>
              </a:ext>
            </a:extLst>
          </p:cNvPr>
          <p:cNvSpPr txBox="1">
            <a:spLocks/>
          </p:cNvSpPr>
          <p:nvPr/>
        </p:nvSpPr>
        <p:spPr>
          <a:xfrm>
            <a:off x="3473023" y="3480216"/>
            <a:ext cx="2957511" cy="421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879BB5D-EBA9-60B6-43BB-91DD432B8F80}"/>
              </a:ext>
            </a:extLst>
          </p:cNvPr>
          <p:cNvSpPr txBox="1">
            <a:spLocks/>
          </p:cNvSpPr>
          <p:nvPr/>
        </p:nvSpPr>
        <p:spPr>
          <a:xfrm>
            <a:off x="471473" y="1330863"/>
            <a:ext cx="2896046" cy="2048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n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謝金や旅費の発生する人物の活動写真を添付してください。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2247F74-D8ED-09D8-BE14-D97614BD5935}"/>
              </a:ext>
            </a:extLst>
          </p:cNvPr>
          <p:cNvSpPr/>
          <p:nvPr/>
        </p:nvSpPr>
        <p:spPr>
          <a:xfrm>
            <a:off x="410008" y="1203042"/>
            <a:ext cx="3018976" cy="227091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8986932D-A5F0-F8FE-BF39-E9047B533E4C}"/>
              </a:ext>
            </a:extLst>
          </p:cNvPr>
          <p:cNvGraphicFramePr>
            <a:graphicFrameLocks noGrp="1"/>
          </p:cNvGraphicFramePr>
          <p:nvPr/>
        </p:nvGraphicFramePr>
        <p:xfrm>
          <a:off x="410009" y="400535"/>
          <a:ext cx="60819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516">
                  <a:extLst>
                    <a:ext uri="{9D8B030D-6E8A-4147-A177-3AD203B41FA5}">
                      <a16:colId xmlns:a16="http://schemas.microsoft.com/office/drawing/2014/main" val="2997596915"/>
                    </a:ext>
                  </a:extLst>
                </a:gridCol>
                <a:gridCol w="4007482">
                  <a:extLst>
                    <a:ext uri="{9D8B030D-6E8A-4147-A177-3AD203B41FA5}">
                      <a16:colId xmlns:a16="http://schemas.microsoft.com/office/drawing/2014/main" val="1420888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No.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活動日：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55168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イベント名：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48707"/>
                  </a:ext>
                </a:extLst>
              </a:tr>
            </a:tbl>
          </a:graphicData>
        </a:graphic>
      </p:graphicFrame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63D3086-645C-6B69-7B8D-DC861B5C18B4}"/>
              </a:ext>
            </a:extLst>
          </p:cNvPr>
          <p:cNvSpPr/>
          <p:nvPr/>
        </p:nvSpPr>
        <p:spPr>
          <a:xfrm>
            <a:off x="3473023" y="1198024"/>
            <a:ext cx="3018976" cy="227091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2ECB80E4-9B5A-E006-2ECA-EB668E0F4052}"/>
              </a:ext>
            </a:extLst>
          </p:cNvPr>
          <p:cNvSpPr txBox="1">
            <a:spLocks/>
          </p:cNvSpPr>
          <p:nvPr/>
        </p:nvSpPr>
        <p:spPr>
          <a:xfrm>
            <a:off x="515512" y="3938365"/>
            <a:ext cx="3628225" cy="48051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行程表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○月○日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6:00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自宅発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↓　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福島駅付近コインパーキング駐車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7:00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福島駅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↓　　新幹線で移動（領収書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No.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9:30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東京駅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↓　　徒歩で移動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○○物産館で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PR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活動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17:00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活動終了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↓　片付け終了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17:30</a:t>
            </a: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徒歩で移動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18:30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東京駅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↓　新幹線で移動（領収書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No.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20:00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福島駅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↓　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コインパーキング（領収書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No. 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21:00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帰宅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89ECB946-34E9-31AD-4909-2708D418837F}"/>
              </a:ext>
            </a:extLst>
          </p:cNvPr>
          <p:cNvSpPr/>
          <p:nvPr/>
        </p:nvSpPr>
        <p:spPr>
          <a:xfrm>
            <a:off x="410008" y="3820036"/>
            <a:ext cx="6081991" cy="509247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8DF9172-3C02-4C28-A3F8-55FE1C482ACB}"/>
              </a:ext>
            </a:extLst>
          </p:cNvPr>
          <p:cNvSpPr txBox="1">
            <a:spLocks/>
          </p:cNvSpPr>
          <p:nvPr/>
        </p:nvSpPr>
        <p:spPr>
          <a:xfrm>
            <a:off x="3367519" y="3477273"/>
            <a:ext cx="2957511" cy="421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○○○○（人物名）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012EEE3-3F83-D34F-F79F-5C19603AAE6D}"/>
              </a:ext>
            </a:extLst>
          </p:cNvPr>
          <p:cNvSpPr txBox="1">
            <a:spLocks/>
          </p:cNvSpPr>
          <p:nvPr/>
        </p:nvSpPr>
        <p:spPr>
          <a:xfrm>
            <a:off x="3595953" y="1330862"/>
            <a:ext cx="2896046" cy="2048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n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謝金や旅費の発生する人物の活動写真を添付してください。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8F54C6E-8D25-2B3F-A27A-8FE3F0A789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773" y="1227777"/>
            <a:ext cx="2988211" cy="224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6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2C3CE-84FE-D884-70C4-F540F1923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84434D-EE1B-B26F-2C74-018B1CEC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2977"/>
            <a:ext cx="5915025" cy="421212"/>
          </a:xfrm>
        </p:spPr>
        <p:txBody>
          <a:bodyPr>
            <a:normAutofit/>
          </a:bodyPr>
          <a:lstStyle/>
          <a:p>
            <a:pPr algn="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活動記録添付様式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C3681DCF-2061-E778-5B2A-8A4FD8819DE8}"/>
              </a:ext>
            </a:extLst>
          </p:cNvPr>
          <p:cNvSpPr txBox="1">
            <a:spLocks/>
          </p:cNvSpPr>
          <p:nvPr/>
        </p:nvSpPr>
        <p:spPr>
          <a:xfrm>
            <a:off x="410008" y="3477273"/>
            <a:ext cx="2957511" cy="421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○○○○（人物名）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40FF00C2-AB55-8889-0316-692FFC3D795D}"/>
              </a:ext>
            </a:extLst>
          </p:cNvPr>
          <p:cNvSpPr txBox="1">
            <a:spLocks/>
          </p:cNvSpPr>
          <p:nvPr/>
        </p:nvSpPr>
        <p:spPr>
          <a:xfrm>
            <a:off x="3473023" y="3480216"/>
            <a:ext cx="2957511" cy="421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4A882B5A-FA63-583F-3F17-060658756185}"/>
              </a:ext>
            </a:extLst>
          </p:cNvPr>
          <p:cNvSpPr txBox="1">
            <a:spLocks/>
          </p:cNvSpPr>
          <p:nvPr/>
        </p:nvSpPr>
        <p:spPr>
          <a:xfrm>
            <a:off x="471473" y="1330863"/>
            <a:ext cx="2896046" cy="2048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n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謝金や旅費の発生する人物の活動写真を添付してください。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3055457-FAE8-2DBB-2005-1FE3DD020BEF}"/>
              </a:ext>
            </a:extLst>
          </p:cNvPr>
          <p:cNvSpPr/>
          <p:nvPr/>
        </p:nvSpPr>
        <p:spPr>
          <a:xfrm>
            <a:off x="410008" y="1203042"/>
            <a:ext cx="3018976" cy="227091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F7B1844C-3B99-51D2-FC9B-6215A99DD4DD}"/>
              </a:ext>
            </a:extLst>
          </p:cNvPr>
          <p:cNvGraphicFramePr>
            <a:graphicFrameLocks noGrp="1"/>
          </p:cNvGraphicFramePr>
          <p:nvPr/>
        </p:nvGraphicFramePr>
        <p:xfrm>
          <a:off x="410009" y="400535"/>
          <a:ext cx="60819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516">
                  <a:extLst>
                    <a:ext uri="{9D8B030D-6E8A-4147-A177-3AD203B41FA5}">
                      <a16:colId xmlns:a16="http://schemas.microsoft.com/office/drawing/2014/main" val="2997596915"/>
                    </a:ext>
                  </a:extLst>
                </a:gridCol>
                <a:gridCol w="4007482">
                  <a:extLst>
                    <a:ext uri="{9D8B030D-6E8A-4147-A177-3AD203B41FA5}">
                      <a16:colId xmlns:a16="http://schemas.microsoft.com/office/drawing/2014/main" val="1420888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No.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活動日：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55168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イベント名：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48707"/>
                  </a:ext>
                </a:extLst>
              </a:tr>
            </a:tbl>
          </a:graphicData>
        </a:graphic>
      </p:graphicFrame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AF58028-0709-1FAA-EB36-8189BAA007BF}"/>
              </a:ext>
            </a:extLst>
          </p:cNvPr>
          <p:cNvSpPr/>
          <p:nvPr/>
        </p:nvSpPr>
        <p:spPr>
          <a:xfrm>
            <a:off x="3473023" y="1198024"/>
            <a:ext cx="3018976" cy="227091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タイトル 1">
            <a:extLst>
              <a:ext uri="{FF2B5EF4-FFF2-40B4-BE49-F238E27FC236}">
                <a16:creationId xmlns:a16="http://schemas.microsoft.com/office/drawing/2014/main" id="{F6953817-916C-1E73-8177-90B46EF64DE5}"/>
              </a:ext>
            </a:extLst>
          </p:cNvPr>
          <p:cNvSpPr txBox="1">
            <a:spLocks/>
          </p:cNvSpPr>
          <p:nvPr/>
        </p:nvSpPr>
        <p:spPr>
          <a:xfrm>
            <a:off x="515512" y="3938365"/>
            <a:ext cx="5871000" cy="2034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行程表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10CC6A6-A882-1685-E798-4D7D1F81BB67}"/>
              </a:ext>
            </a:extLst>
          </p:cNvPr>
          <p:cNvSpPr/>
          <p:nvPr/>
        </p:nvSpPr>
        <p:spPr>
          <a:xfrm>
            <a:off x="410008" y="3820036"/>
            <a:ext cx="6081991" cy="509247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9D4CC1F-2B77-AD2C-8E37-DE679A7565D4}"/>
              </a:ext>
            </a:extLst>
          </p:cNvPr>
          <p:cNvSpPr txBox="1">
            <a:spLocks/>
          </p:cNvSpPr>
          <p:nvPr/>
        </p:nvSpPr>
        <p:spPr>
          <a:xfrm>
            <a:off x="3367519" y="3477273"/>
            <a:ext cx="2957511" cy="421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○○○○（人物名）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E6C7290-362B-0930-8784-69808B2134A8}"/>
              </a:ext>
            </a:extLst>
          </p:cNvPr>
          <p:cNvSpPr txBox="1">
            <a:spLocks/>
          </p:cNvSpPr>
          <p:nvPr/>
        </p:nvSpPr>
        <p:spPr>
          <a:xfrm>
            <a:off x="3595953" y="1330862"/>
            <a:ext cx="2896046" cy="2048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n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謝金や旅費の発生する人物の活動写真を添付してください。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484619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</TotalTime>
  <Words>193</Words>
  <Application>Microsoft Office PowerPoint</Application>
  <PresentationFormat>画面に合わせる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メイリオ</vt:lpstr>
      <vt:lpstr>游ゴシック</vt:lpstr>
      <vt:lpstr>Aptos</vt:lpstr>
      <vt:lpstr>Aptos Display</vt:lpstr>
      <vt:lpstr>Arial</vt:lpstr>
      <vt:lpstr>Wingdings</vt:lpstr>
      <vt:lpstr>Office テーマ</vt:lpstr>
      <vt:lpstr>活動記録添付様式</vt:lpstr>
      <vt:lpstr>活動記録添付様式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佐野 真知子</dc:creator>
  <cp:lastModifiedBy>佐野</cp:lastModifiedBy>
  <cp:revision>3</cp:revision>
  <cp:lastPrinted>2026-06-02T11:08:36Z</cp:lastPrinted>
  <dcterms:created xsi:type="dcterms:W3CDTF">2026-04-03T05:57:57Z</dcterms:created>
  <dcterms:modified xsi:type="dcterms:W3CDTF">2026-06-02T11:28:09Z</dcterms:modified>
</cp:coreProperties>
</file>